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4"/>
  </p:notesMasterIdLst>
  <p:sldIdLst>
    <p:sldId id="271" r:id="rId2"/>
    <p:sldId id="1026" r:id="rId3"/>
    <p:sldId id="1027" r:id="rId4"/>
    <p:sldId id="1028" r:id="rId5"/>
    <p:sldId id="1029" r:id="rId6"/>
    <p:sldId id="2173" r:id="rId7"/>
    <p:sldId id="618" r:id="rId8"/>
    <p:sldId id="2172" r:id="rId9"/>
    <p:sldId id="619" r:id="rId10"/>
    <p:sldId id="2166" r:id="rId11"/>
    <p:sldId id="2169" r:id="rId12"/>
    <p:sldId id="2170" r:id="rId13"/>
    <p:sldId id="2171" r:id="rId14"/>
    <p:sldId id="1030" r:id="rId15"/>
    <p:sldId id="621" r:id="rId16"/>
    <p:sldId id="1031" r:id="rId17"/>
    <p:sldId id="623" r:id="rId18"/>
    <p:sldId id="624" r:id="rId19"/>
    <p:sldId id="625" r:id="rId20"/>
    <p:sldId id="2149" r:id="rId21"/>
    <p:sldId id="627" r:id="rId22"/>
    <p:sldId id="1017" r:id="rId23"/>
    <p:sldId id="1032" r:id="rId24"/>
    <p:sldId id="1033" r:id="rId25"/>
    <p:sldId id="2167" r:id="rId26"/>
    <p:sldId id="2168" r:id="rId27"/>
    <p:sldId id="1019" r:id="rId28"/>
    <p:sldId id="2165" r:id="rId29"/>
    <p:sldId id="1012" r:id="rId30"/>
    <p:sldId id="2164" r:id="rId31"/>
    <p:sldId id="258" r:id="rId32"/>
    <p:sldId id="268" r:id="rId33"/>
  </p:sldIdLst>
  <p:sldSz cx="12192000" cy="6858000"/>
  <p:notesSz cx="6858000" cy="9144000"/>
  <p:embeddedFontLst>
    <p:embeddedFont>
      <p:font typeface="Cambria Math" panose="02040503050406030204" pitchFamily="18" charset="0"/>
      <p:regular r:id="rId35"/>
    </p:embeddedFont>
    <p:embeddedFont>
      <p:font typeface="Candara" panose="020E0502030303020204" pitchFamily="3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FF5241"/>
    <a:srgbClr val="174862"/>
    <a:srgbClr val="0D23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9B1F8C-DF18-47A8-8FF0-486C9DF9C6F0}">
  <a:tblStyle styleId="{479B1F8C-DF18-47A8-8FF0-486C9DF9C6F0}"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937"/>
  </p:normalViewPr>
  <p:slideViewPr>
    <p:cSldViewPr snapToGrid="0">
      <p:cViewPr varScale="1">
        <p:scale>
          <a:sx n="90" d="100"/>
          <a:sy n="90" d="100"/>
        </p:scale>
        <p:origin x="232" y="48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45F934-692D-FA45-896B-2267B7ADC8BF}" type="doc">
      <dgm:prSet loTypeId="urn:microsoft.com/office/officeart/2005/8/layout/process1" loCatId="" qsTypeId="urn:microsoft.com/office/officeart/2005/8/quickstyle/simple1" qsCatId="simple" csTypeId="urn:microsoft.com/office/officeart/2005/8/colors/accent2_2" csCatId="accent2" phldr="1"/>
      <dgm:spPr/>
    </dgm:pt>
    <dgm:pt modelId="{0913587C-6D20-5D4B-8613-AE5ED288C8EB}">
      <dgm:prSet phldrT="[Text]"/>
      <dgm:spPr/>
      <dgm:t>
        <a:bodyPr/>
        <a:lstStyle/>
        <a:p>
          <a:r>
            <a:rPr lang="en-US" b="1" dirty="0"/>
            <a:t>Decide on the hypothesis</a:t>
          </a:r>
          <a:endParaRPr lang="en-GB" dirty="0"/>
        </a:p>
      </dgm:t>
    </dgm:pt>
    <dgm:pt modelId="{567F5BDA-9B5B-514F-8188-79724F4D45AC}" type="parTrans" cxnId="{FA456BA2-E6A8-824B-AE82-85107C2D2199}">
      <dgm:prSet/>
      <dgm:spPr/>
      <dgm:t>
        <a:bodyPr/>
        <a:lstStyle/>
        <a:p>
          <a:endParaRPr lang="en-GB"/>
        </a:p>
      </dgm:t>
    </dgm:pt>
    <dgm:pt modelId="{9CE817D5-B42E-6D42-971F-E7DF65C63E08}" type="sibTrans" cxnId="{FA456BA2-E6A8-824B-AE82-85107C2D2199}">
      <dgm:prSet/>
      <dgm:spPr/>
      <dgm:t>
        <a:bodyPr/>
        <a:lstStyle/>
        <a:p>
          <a:endParaRPr lang="en-GB"/>
        </a:p>
      </dgm:t>
    </dgm:pt>
    <dgm:pt modelId="{B69F658B-B102-7740-81F2-9F5720F83AD8}">
      <dgm:prSet phldrT="[Text]"/>
      <dgm:spPr/>
      <dgm:t>
        <a:bodyPr/>
        <a:lstStyle/>
        <a:p>
          <a:r>
            <a:rPr lang="en-US" b="1" dirty="0"/>
            <a:t>Specify the critical region</a:t>
          </a:r>
          <a:endParaRPr lang="en-GB" dirty="0"/>
        </a:p>
      </dgm:t>
    </dgm:pt>
    <dgm:pt modelId="{405C020B-E16A-C745-80E9-5F424D0CEA9F}" type="parTrans" cxnId="{5F62B4DF-8A7B-E24E-9601-0FF52C622ABE}">
      <dgm:prSet/>
      <dgm:spPr/>
      <dgm:t>
        <a:bodyPr/>
        <a:lstStyle/>
        <a:p>
          <a:endParaRPr lang="en-GB"/>
        </a:p>
      </dgm:t>
    </dgm:pt>
    <dgm:pt modelId="{20E1C536-8D9D-AF44-A92F-AE2C31448C72}" type="sibTrans" cxnId="{5F62B4DF-8A7B-E24E-9601-0FF52C622ABE}">
      <dgm:prSet/>
      <dgm:spPr/>
      <dgm:t>
        <a:bodyPr/>
        <a:lstStyle/>
        <a:p>
          <a:endParaRPr lang="en-GB"/>
        </a:p>
      </dgm:t>
    </dgm:pt>
    <dgm:pt modelId="{01282B9C-E98E-1842-950C-77824EF21043}">
      <dgm:prSet phldrT="[Text]"/>
      <dgm:spPr/>
      <dgm:t>
        <a:bodyPr/>
        <a:lstStyle/>
        <a:p>
          <a:r>
            <a:rPr lang="en-US" b="1" dirty="0"/>
            <a:t>Find the </a:t>
          </a:r>
          <a:r>
            <a:rPr lang="en-US" b="1" i="1" dirty="0"/>
            <a:t>p</a:t>
          </a:r>
          <a:r>
            <a:rPr lang="en-US" b="1" dirty="0"/>
            <a:t>-value</a:t>
          </a:r>
          <a:endParaRPr lang="en-GB" dirty="0"/>
        </a:p>
      </dgm:t>
    </dgm:pt>
    <dgm:pt modelId="{74BDF610-4A6A-CD4F-86D8-340C681F641B}" type="parTrans" cxnId="{FB14DF1C-72EF-E444-959D-CDD10BC9EB25}">
      <dgm:prSet/>
      <dgm:spPr/>
      <dgm:t>
        <a:bodyPr/>
        <a:lstStyle/>
        <a:p>
          <a:endParaRPr lang="en-GB"/>
        </a:p>
      </dgm:t>
    </dgm:pt>
    <dgm:pt modelId="{1A695F98-F9F2-B247-8839-121B3A671ADE}" type="sibTrans" cxnId="{FB14DF1C-72EF-E444-959D-CDD10BC9EB25}">
      <dgm:prSet/>
      <dgm:spPr/>
      <dgm:t>
        <a:bodyPr/>
        <a:lstStyle/>
        <a:p>
          <a:endParaRPr lang="en-GB"/>
        </a:p>
      </dgm:t>
    </dgm:pt>
    <dgm:pt modelId="{55B7FC09-BE30-7D48-9CDC-5DF4F9664947}">
      <dgm:prSet phldrT="[Text]"/>
      <dgm:spPr/>
      <dgm:t>
        <a:bodyPr/>
        <a:lstStyle/>
        <a:p>
          <a:r>
            <a:rPr lang="en-US" b="1" dirty="0"/>
            <a:t>Is the sample result in the critical region?</a:t>
          </a:r>
          <a:endParaRPr lang="en-GB" dirty="0"/>
        </a:p>
      </dgm:t>
    </dgm:pt>
    <dgm:pt modelId="{68647639-CE69-9E4E-BB09-71FAA89AA946}" type="parTrans" cxnId="{9A2129A5-2ECE-3840-857B-07DA0E687980}">
      <dgm:prSet/>
      <dgm:spPr/>
      <dgm:t>
        <a:bodyPr/>
        <a:lstStyle/>
        <a:p>
          <a:endParaRPr lang="en-GB"/>
        </a:p>
      </dgm:t>
    </dgm:pt>
    <dgm:pt modelId="{20D3D361-A5D9-434B-8783-71535605AE3C}" type="sibTrans" cxnId="{9A2129A5-2ECE-3840-857B-07DA0E687980}">
      <dgm:prSet/>
      <dgm:spPr/>
      <dgm:t>
        <a:bodyPr/>
        <a:lstStyle/>
        <a:p>
          <a:endParaRPr lang="en-GB"/>
        </a:p>
      </dgm:t>
    </dgm:pt>
    <dgm:pt modelId="{0F292D67-0DBF-2945-9178-FB950E823A0E}">
      <dgm:prSet phldrT="[Text]"/>
      <dgm:spPr/>
      <dgm:t>
        <a:bodyPr/>
        <a:lstStyle/>
        <a:p>
          <a:r>
            <a:rPr lang="en-US" b="1"/>
            <a:t>Make your decision</a:t>
          </a:r>
          <a:endParaRPr lang="en-GB" dirty="0"/>
        </a:p>
      </dgm:t>
    </dgm:pt>
    <dgm:pt modelId="{379EAA09-E3B9-BD45-B5E7-A1C247321C29}" type="parTrans" cxnId="{5E967E80-C9F8-484C-AEE0-04928B75B73D}">
      <dgm:prSet/>
      <dgm:spPr/>
      <dgm:t>
        <a:bodyPr/>
        <a:lstStyle/>
        <a:p>
          <a:endParaRPr lang="en-GB"/>
        </a:p>
      </dgm:t>
    </dgm:pt>
    <dgm:pt modelId="{7994131A-A263-8B48-BAD2-55D3896086C7}" type="sibTrans" cxnId="{5E967E80-C9F8-484C-AEE0-04928B75B73D}">
      <dgm:prSet/>
      <dgm:spPr/>
      <dgm:t>
        <a:bodyPr/>
        <a:lstStyle/>
        <a:p>
          <a:endParaRPr lang="en-GB"/>
        </a:p>
      </dgm:t>
    </dgm:pt>
    <dgm:pt modelId="{3F02F2CC-4CE3-874E-BC52-5F4298395497}" type="pres">
      <dgm:prSet presAssocID="{6345F934-692D-FA45-896B-2267B7ADC8BF}" presName="Name0" presStyleCnt="0">
        <dgm:presLayoutVars>
          <dgm:dir/>
          <dgm:resizeHandles val="exact"/>
        </dgm:presLayoutVars>
      </dgm:prSet>
      <dgm:spPr/>
    </dgm:pt>
    <dgm:pt modelId="{5CC1756B-B3F3-6F41-AB28-306430DE0847}" type="pres">
      <dgm:prSet presAssocID="{0913587C-6D20-5D4B-8613-AE5ED288C8EB}" presName="node" presStyleLbl="node1" presStyleIdx="0" presStyleCnt="5">
        <dgm:presLayoutVars>
          <dgm:bulletEnabled val="1"/>
        </dgm:presLayoutVars>
      </dgm:prSet>
      <dgm:spPr/>
    </dgm:pt>
    <dgm:pt modelId="{74B37483-7BDF-1548-A9D8-68E28A925EE1}" type="pres">
      <dgm:prSet presAssocID="{9CE817D5-B42E-6D42-971F-E7DF65C63E08}" presName="sibTrans" presStyleLbl="sibTrans2D1" presStyleIdx="0" presStyleCnt="4"/>
      <dgm:spPr/>
    </dgm:pt>
    <dgm:pt modelId="{B91E7C70-EB69-D04D-BB70-57C2BC60654D}" type="pres">
      <dgm:prSet presAssocID="{9CE817D5-B42E-6D42-971F-E7DF65C63E08}" presName="connectorText" presStyleLbl="sibTrans2D1" presStyleIdx="0" presStyleCnt="4"/>
      <dgm:spPr/>
    </dgm:pt>
    <dgm:pt modelId="{AC4158E6-7F9F-5445-AE42-7203E3F09E26}" type="pres">
      <dgm:prSet presAssocID="{B69F658B-B102-7740-81F2-9F5720F83AD8}" presName="node" presStyleLbl="node1" presStyleIdx="1" presStyleCnt="5">
        <dgm:presLayoutVars>
          <dgm:bulletEnabled val="1"/>
        </dgm:presLayoutVars>
      </dgm:prSet>
      <dgm:spPr/>
    </dgm:pt>
    <dgm:pt modelId="{D7E43AAD-D168-F747-9FF1-B3779B01B20E}" type="pres">
      <dgm:prSet presAssocID="{20E1C536-8D9D-AF44-A92F-AE2C31448C72}" presName="sibTrans" presStyleLbl="sibTrans2D1" presStyleIdx="1" presStyleCnt="4"/>
      <dgm:spPr/>
    </dgm:pt>
    <dgm:pt modelId="{5F05B275-CB49-1B4A-89D3-C6CC1E82896D}" type="pres">
      <dgm:prSet presAssocID="{20E1C536-8D9D-AF44-A92F-AE2C31448C72}" presName="connectorText" presStyleLbl="sibTrans2D1" presStyleIdx="1" presStyleCnt="4"/>
      <dgm:spPr/>
    </dgm:pt>
    <dgm:pt modelId="{95B6C80A-7025-1743-90AD-35E2ACF3E79F}" type="pres">
      <dgm:prSet presAssocID="{01282B9C-E98E-1842-950C-77824EF21043}" presName="node" presStyleLbl="node1" presStyleIdx="2" presStyleCnt="5">
        <dgm:presLayoutVars>
          <dgm:bulletEnabled val="1"/>
        </dgm:presLayoutVars>
      </dgm:prSet>
      <dgm:spPr/>
    </dgm:pt>
    <dgm:pt modelId="{2288343C-70EB-8C4B-B14A-B4418D1B7592}" type="pres">
      <dgm:prSet presAssocID="{1A695F98-F9F2-B247-8839-121B3A671ADE}" presName="sibTrans" presStyleLbl="sibTrans2D1" presStyleIdx="2" presStyleCnt="4"/>
      <dgm:spPr/>
    </dgm:pt>
    <dgm:pt modelId="{E3FB6CDD-E6A2-6343-BEDD-B83D781D65C6}" type="pres">
      <dgm:prSet presAssocID="{1A695F98-F9F2-B247-8839-121B3A671ADE}" presName="connectorText" presStyleLbl="sibTrans2D1" presStyleIdx="2" presStyleCnt="4"/>
      <dgm:spPr/>
    </dgm:pt>
    <dgm:pt modelId="{008D14ED-E678-5A48-B9C7-3CE58044F693}" type="pres">
      <dgm:prSet presAssocID="{55B7FC09-BE30-7D48-9CDC-5DF4F9664947}" presName="node" presStyleLbl="node1" presStyleIdx="3" presStyleCnt="5">
        <dgm:presLayoutVars>
          <dgm:bulletEnabled val="1"/>
        </dgm:presLayoutVars>
      </dgm:prSet>
      <dgm:spPr/>
    </dgm:pt>
    <dgm:pt modelId="{8D1173AC-82C4-0E43-B0BB-1A4D952BEAA0}" type="pres">
      <dgm:prSet presAssocID="{20D3D361-A5D9-434B-8783-71535605AE3C}" presName="sibTrans" presStyleLbl="sibTrans2D1" presStyleIdx="3" presStyleCnt="4"/>
      <dgm:spPr/>
    </dgm:pt>
    <dgm:pt modelId="{77B983C4-8286-A74C-8BB7-1F686329A004}" type="pres">
      <dgm:prSet presAssocID="{20D3D361-A5D9-434B-8783-71535605AE3C}" presName="connectorText" presStyleLbl="sibTrans2D1" presStyleIdx="3" presStyleCnt="4"/>
      <dgm:spPr/>
    </dgm:pt>
    <dgm:pt modelId="{C72BD733-5BA7-1845-B0A5-D65BE8C33429}" type="pres">
      <dgm:prSet presAssocID="{0F292D67-0DBF-2945-9178-FB950E823A0E}" presName="node" presStyleLbl="node1" presStyleIdx="4" presStyleCnt="5">
        <dgm:presLayoutVars>
          <dgm:bulletEnabled val="1"/>
        </dgm:presLayoutVars>
      </dgm:prSet>
      <dgm:spPr/>
    </dgm:pt>
  </dgm:ptLst>
  <dgm:cxnLst>
    <dgm:cxn modelId="{FB14DF1C-72EF-E444-959D-CDD10BC9EB25}" srcId="{6345F934-692D-FA45-896B-2267B7ADC8BF}" destId="{01282B9C-E98E-1842-950C-77824EF21043}" srcOrd="2" destOrd="0" parTransId="{74BDF610-4A6A-CD4F-86D8-340C681F641B}" sibTransId="{1A695F98-F9F2-B247-8839-121B3A671ADE}"/>
    <dgm:cxn modelId="{0BF63825-9C03-BB45-B898-3150774D9FB5}" type="presOf" srcId="{6345F934-692D-FA45-896B-2267B7ADC8BF}" destId="{3F02F2CC-4CE3-874E-BC52-5F4298395497}" srcOrd="0" destOrd="0" presId="urn:microsoft.com/office/officeart/2005/8/layout/process1"/>
    <dgm:cxn modelId="{ED0DC750-34C4-E24A-BAE2-E986888CEFF7}" type="presOf" srcId="{9CE817D5-B42E-6D42-971F-E7DF65C63E08}" destId="{74B37483-7BDF-1548-A9D8-68E28A925EE1}" srcOrd="0" destOrd="0" presId="urn:microsoft.com/office/officeart/2005/8/layout/process1"/>
    <dgm:cxn modelId="{B6FF425F-1BB6-964B-A12B-EE00B0A7CD23}" type="presOf" srcId="{0913587C-6D20-5D4B-8613-AE5ED288C8EB}" destId="{5CC1756B-B3F3-6F41-AB28-306430DE0847}" srcOrd="0" destOrd="0" presId="urn:microsoft.com/office/officeart/2005/8/layout/process1"/>
    <dgm:cxn modelId="{A07F0C69-7B75-EF4C-BF6B-5E2465B24ECE}" type="presOf" srcId="{20D3D361-A5D9-434B-8783-71535605AE3C}" destId="{77B983C4-8286-A74C-8BB7-1F686329A004}" srcOrd="1" destOrd="0" presId="urn:microsoft.com/office/officeart/2005/8/layout/process1"/>
    <dgm:cxn modelId="{A4AB5969-42EF-6B42-BFC4-DF3BB7AC0C00}" type="presOf" srcId="{0F292D67-0DBF-2945-9178-FB950E823A0E}" destId="{C72BD733-5BA7-1845-B0A5-D65BE8C33429}" srcOrd="0" destOrd="0" presId="urn:microsoft.com/office/officeart/2005/8/layout/process1"/>
    <dgm:cxn modelId="{A8DDDE6C-0520-4644-9335-9B4AB87B30E4}" type="presOf" srcId="{1A695F98-F9F2-B247-8839-121B3A671ADE}" destId="{2288343C-70EB-8C4B-B14A-B4418D1B7592}" srcOrd="0" destOrd="0" presId="urn:microsoft.com/office/officeart/2005/8/layout/process1"/>
    <dgm:cxn modelId="{5E967E80-C9F8-484C-AEE0-04928B75B73D}" srcId="{6345F934-692D-FA45-896B-2267B7ADC8BF}" destId="{0F292D67-0DBF-2945-9178-FB950E823A0E}" srcOrd="4" destOrd="0" parTransId="{379EAA09-E3B9-BD45-B5E7-A1C247321C29}" sibTransId="{7994131A-A263-8B48-BAD2-55D3896086C7}"/>
    <dgm:cxn modelId="{FE9F3E96-9DAF-CB4E-8240-F5812D0487EE}" type="presOf" srcId="{9CE817D5-B42E-6D42-971F-E7DF65C63E08}" destId="{B91E7C70-EB69-D04D-BB70-57C2BC60654D}" srcOrd="1" destOrd="0" presId="urn:microsoft.com/office/officeart/2005/8/layout/process1"/>
    <dgm:cxn modelId="{43EDF1A1-9014-3A4B-B090-BABB301B85B1}" type="presOf" srcId="{20E1C536-8D9D-AF44-A92F-AE2C31448C72}" destId="{5F05B275-CB49-1B4A-89D3-C6CC1E82896D}" srcOrd="1" destOrd="0" presId="urn:microsoft.com/office/officeart/2005/8/layout/process1"/>
    <dgm:cxn modelId="{FA456BA2-E6A8-824B-AE82-85107C2D2199}" srcId="{6345F934-692D-FA45-896B-2267B7ADC8BF}" destId="{0913587C-6D20-5D4B-8613-AE5ED288C8EB}" srcOrd="0" destOrd="0" parTransId="{567F5BDA-9B5B-514F-8188-79724F4D45AC}" sibTransId="{9CE817D5-B42E-6D42-971F-E7DF65C63E08}"/>
    <dgm:cxn modelId="{9A2129A5-2ECE-3840-857B-07DA0E687980}" srcId="{6345F934-692D-FA45-896B-2267B7ADC8BF}" destId="{55B7FC09-BE30-7D48-9CDC-5DF4F9664947}" srcOrd="3" destOrd="0" parTransId="{68647639-CE69-9E4E-BB09-71FAA89AA946}" sibTransId="{20D3D361-A5D9-434B-8783-71535605AE3C}"/>
    <dgm:cxn modelId="{5633D8B6-2023-4747-BC54-364292F9A643}" type="presOf" srcId="{55B7FC09-BE30-7D48-9CDC-5DF4F9664947}" destId="{008D14ED-E678-5A48-B9C7-3CE58044F693}" srcOrd="0" destOrd="0" presId="urn:microsoft.com/office/officeart/2005/8/layout/process1"/>
    <dgm:cxn modelId="{0DF36BC3-7246-264A-BED8-57BCE21F31EE}" type="presOf" srcId="{01282B9C-E98E-1842-950C-77824EF21043}" destId="{95B6C80A-7025-1743-90AD-35E2ACF3E79F}" srcOrd="0" destOrd="0" presId="urn:microsoft.com/office/officeart/2005/8/layout/process1"/>
    <dgm:cxn modelId="{2218A2D0-6683-0E43-9B86-AE7576B1764E}" type="presOf" srcId="{B69F658B-B102-7740-81F2-9F5720F83AD8}" destId="{AC4158E6-7F9F-5445-AE42-7203E3F09E26}" srcOrd="0" destOrd="0" presId="urn:microsoft.com/office/officeart/2005/8/layout/process1"/>
    <dgm:cxn modelId="{5F62B4DF-8A7B-E24E-9601-0FF52C622ABE}" srcId="{6345F934-692D-FA45-896B-2267B7ADC8BF}" destId="{B69F658B-B102-7740-81F2-9F5720F83AD8}" srcOrd="1" destOrd="0" parTransId="{405C020B-E16A-C745-80E9-5F424D0CEA9F}" sibTransId="{20E1C536-8D9D-AF44-A92F-AE2C31448C72}"/>
    <dgm:cxn modelId="{540CB1EA-BD45-3343-BBFA-F9F03A7AF58B}" type="presOf" srcId="{1A695F98-F9F2-B247-8839-121B3A671ADE}" destId="{E3FB6CDD-E6A2-6343-BEDD-B83D781D65C6}" srcOrd="1" destOrd="0" presId="urn:microsoft.com/office/officeart/2005/8/layout/process1"/>
    <dgm:cxn modelId="{D5F1DEF9-46AB-1A4D-9250-BD4368F00CBF}" type="presOf" srcId="{20E1C536-8D9D-AF44-A92F-AE2C31448C72}" destId="{D7E43AAD-D168-F747-9FF1-B3779B01B20E}" srcOrd="0" destOrd="0" presId="urn:microsoft.com/office/officeart/2005/8/layout/process1"/>
    <dgm:cxn modelId="{1969B6FA-A6C3-5540-8760-1FA0D7C402BE}" type="presOf" srcId="{20D3D361-A5D9-434B-8783-71535605AE3C}" destId="{8D1173AC-82C4-0E43-B0BB-1A4D952BEAA0}" srcOrd="0" destOrd="0" presId="urn:microsoft.com/office/officeart/2005/8/layout/process1"/>
    <dgm:cxn modelId="{270B7EAE-309F-2345-B7CB-C2F4CB94F1AF}" type="presParOf" srcId="{3F02F2CC-4CE3-874E-BC52-5F4298395497}" destId="{5CC1756B-B3F3-6F41-AB28-306430DE0847}" srcOrd="0" destOrd="0" presId="urn:microsoft.com/office/officeart/2005/8/layout/process1"/>
    <dgm:cxn modelId="{576E0840-EE8A-D443-88AD-4D9D7F81542F}" type="presParOf" srcId="{3F02F2CC-4CE3-874E-BC52-5F4298395497}" destId="{74B37483-7BDF-1548-A9D8-68E28A925EE1}" srcOrd="1" destOrd="0" presId="urn:microsoft.com/office/officeart/2005/8/layout/process1"/>
    <dgm:cxn modelId="{7D10EC2A-7F33-0749-8696-B83DB74BA09E}" type="presParOf" srcId="{74B37483-7BDF-1548-A9D8-68E28A925EE1}" destId="{B91E7C70-EB69-D04D-BB70-57C2BC60654D}" srcOrd="0" destOrd="0" presId="urn:microsoft.com/office/officeart/2005/8/layout/process1"/>
    <dgm:cxn modelId="{F45873A8-B1D3-CB40-AE63-E151162712A8}" type="presParOf" srcId="{3F02F2CC-4CE3-874E-BC52-5F4298395497}" destId="{AC4158E6-7F9F-5445-AE42-7203E3F09E26}" srcOrd="2" destOrd="0" presId="urn:microsoft.com/office/officeart/2005/8/layout/process1"/>
    <dgm:cxn modelId="{B208C7FD-1823-CF47-BB39-691F2E3650B2}" type="presParOf" srcId="{3F02F2CC-4CE3-874E-BC52-5F4298395497}" destId="{D7E43AAD-D168-F747-9FF1-B3779B01B20E}" srcOrd="3" destOrd="0" presId="urn:microsoft.com/office/officeart/2005/8/layout/process1"/>
    <dgm:cxn modelId="{2E536795-115C-304C-82A0-6E9C6CFAB9C4}" type="presParOf" srcId="{D7E43AAD-D168-F747-9FF1-B3779B01B20E}" destId="{5F05B275-CB49-1B4A-89D3-C6CC1E82896D}" srcOrd="0" destOrd="0" presId="urn:microsoft.com/office/officeart/2005/8/layout/process1"/>
    <dgm:cxn modelId="{5CE70936-BE8C-D540-B2DA-663CB0E4C5A3}" type="presParOf" srcId="{3F02F2CC-4CE3-874E-BC52-5F4298395497}" destId="{95B6C80A-7025-1743-90AD-35E2ACF3E79F}" srcOrd="4" destOrd="0" presId="urn:microsoft.com/office/officeart/2005/8/layout/process1"/>
    <dgm:cxn modelId="{EBF20EBF-C932-7548-8988-7897E5F2B6F1}" type="presParOf" srcId="{3F02F2CC-4CE3-874E-BC52-5F4298395497}" destId="{2288343C-70EB-8C4B-B14A-B4418D1B7592}" srcOrd="5" destOrd="0" presId="urn:microsoft.com/office/officeart/2005/8/layout/process1"/>
    <dgm:cxn modelId="{2B425C50-3860-7648-9E6A-A95DC95830F4}" type="presParOf" srcId="{2288343C-70EB-8C4B-B14A-B4418D1B7592}" destId="{E3FB6CDD-E6A2-6343-BEDD-B83D781D65C6}" srcOrd="0" destOrd="0" presId="urn:microsoft.com/office/officeart/2005/8/layout/process1"/>
    <dgm:cxn modelId="{2360B834-4435-EF4F-AD93-276C85F7F7B9}" type="presParOf" srcId="{3F02F2CC-4CE3-874E-BC52-5F4298395497}" destId="{008D14ED-E678-5A48-B9C7-3CE58044F693}" srcOrd="6" destOrd="0" presId="urn:microsoft.com/office/officeart/2005/8/layout/process1"/>
    <dgm:cxn modelId="{263D77D2-5E31-5648-ADB5-DB1FBF974D30}" type="presParOf" srcId="{3F02F2CC-4CE3-874E-BC52-5F4298395497}" destId="{8D1173AC-82C4-0E43-B0BB-1A4D952BEAA0}" srcOrd="7" destOrd="0" presId="urn:microsoft.com/office/officeart/2005/8/layout/process1"/>
    <dgm:cxn modelId="{7C6F70DE-7331-2B49-A3F9-D206E84DD553}" type="presParOf" srcId="{8D1173AC-82C4-0E43-B0BB-1A4D952BEAA0}" destId="{77B983C4-8286-A74C-8BB7-1F686329A004}" srcOrd="0" destOrd="0" presId="urn:microsoft.com/office/officeart/2005/8/layout/process1"/>
    <dgm:cxn modelId="{D11D7AF6-9130-044F-8C0E-5B0C91B490DE}" type="presParOf" srcId="{3F02F2CC-4CE3-874E-BC52-5F4298395497}" destId="{C72BD733-5BA7-1845-B0A5-D65BE8C3342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45F934-692D-FA45-896B-2267B7ADC8BF}" type="doc">
      <dgm:prSet loTypeId="urn:microsoft.com/office/officeart/2005/8/layout/process1" loCatId="" qsTypeId="urn:microsoft.com/office/officeart/2005/8/quickstyle/simple1" qsCatId="simple" csTypeId="urn:microsoft.com/office/officeart/2005/8/colors/accent2_2" csCatId="accent2" phldr="1"/>
      <dgm:spPr/>
    </dgm:pt>
    <dgm:pt modelId="{0913587C-6D20-5D4B-8613-AE5ED288C8EB}">
      <dgm:prSet phldrT="[Text]"/>
      <dgm:spPr/>
      <dgm:t>
        <a:bodyPr/>
        <a:lstStyle/>
        <a:p>
          <a:r>
            <a:rPr lang="en-US" b="1" dirty="0"/>
            <a:t>Decide on the hypothesis</a:t>
          </a:r>
          <a:endParaRPr lang="en-GB" dirty="0"/>
        </a:p>
      </dgm:t>
    </dgm:pt>
    <dgm:pt modelId="{567F5BDA-9B5B-514F-8188-79724F4D45AC}" type="parTrans" cxnId="{FA456BA2-E6A8-824B-AE82-85107C2D2199}">
      <dgm:prSet/>
      <dgm:spPr/>
      <dgm:t>
        <a:bodyPr/>
        <a:lstStyle/>
        <a:p>
          <a:endParaRPr lang="en-GB"/>
        </a:p>
      </dgm:t>
    </dgm:pt>
    <dgm:pt modelId="{9CE817D5-B42E-6D42-971F-E7DF65C63E08}" type="sibTrans" cxnId="{FA456BA2-E6A8-824B-AE82-85107C2D2199}">
      <dgm:prSet/>
      <dgm:spPr/>
      <dgm:t>
        <a:bodyPr/>
        <a:lstStyle/>
        <a:p>
          <a:endParaRPr lang="en-GB"/>
        </a:p>
      </dgm:t>
    </dgm:pt>
    <dgm:pt modelId="{B69F658B-B102-7740-81F2-9F5720F83AD8}">
      <dgm:prSet phldrT="[Text]"/>
      <dgm:spPr/>
      <dgm:t>
        <a:bodyPr/>
        <a:lstStyle/>
        <a:p>
          <a:r>
            <a:rPr lang="en-US" b="1" dirty="0"/>
            <a:t>Specify the critical region</a:t>
          </a:r>
          <a:endParaRPr lang="en-GB" dirty="0"/>
        </a:p>
      </dgm:t>
    </dgm:pt>
    <dgm:pt modelId="{405C020B-E16A-C745-80E9-5F424D0CEA9F}" type="parTrans" cxnId="{5F62B4DF-8A7B-E24E-9601-0FF52C622ABE}">
      <dgm:prSet/>
      <dgm:spPr/>
      <dgm:t>
        <a:bodyPr/>
        <a:lstStyle/>
        <a:p>
          <a:endParaRPr lang="en-GB"/>
        </a:p>
      </dgm:t>
    </dgm:pt>
    <dgm:pt modelId="{20E1C536-8D9D-AF44-A92F-AE2C31448C72}" type="sibTrans" cxnId="{5F62B4DF-8A7B-E24E-9601-0FF52C622ABE}">
      <dgm:prSet/>
      <dgm:spPr/>
      <dgm:t>
        <a:bodyPr/>
        <a:lstStyle/>
        <a:p>
          <a:endParaRPr lang="en-GB"/>
        </a:p>
      </dgm:t>
    </dgm:pt>
    <dgm:pt modelId="{01282B9C-E98E-1842-950C-77824EF21043}">
      <dgm:prSet phldrT="[Text]"/>
      <dgm:spPr/>
      <dgm:t>
        <a:bodyPr/>
        <a:lstStyle/>
        <a:p>
          <a:r>
            <a:rPr lang="en-US" b="1" dirty="0"/>
            <a:t>Find the </a:t>
          </a:r>
          <a:r>
            <a:rPr lang="en-US" b="1" i="1" dirty="0"/>
            <a:t>p</a:t>
          </a:r>
          <a:r>
            <a:rPr lang="en-US" b="1" dirty="0"/>
            <a:t>-value</a:t>
          </a:r>
          <a:endParaRPr lang="en-GB" dirty="0"/>
        </a:p>
      </dgm:t>
    </dgm:pt>
    <dgm:pt modelId="{74BDF610-4A6A-CD4F-86D8-340C681F641B}" type="parTrans" cxnId="{FB14DF1C-72EF-E444-959D-CDD10BC9EB25}">
      <dgm:prSet/>
      <dgm:spPr/>
      <dgm:t>
        <a:bodyPr/>
        <a:lstStyle/>
        <a:p>
          <a:endParaRPr lang="en-GB"/>
        </a:p>
      </dgm:t>
    </dgm:pt>
    <dgm:pt modelId="{1A695F98-F9F2-B247-8839-121B3A671ADE}" type="sibTrans" cxnId="{FB14DF1C-72EF-E444-959D-CDD10BC9EB25}">
      <dgm:prSet/>
      <dgm:spPr/>
      <dgm:t>
        <a:bodyPr/>
        <a:lstStyle/>
        <a:p>
          <a:endParaRPr lang="en-GB"/>
        </a:p>
      </dgm:t>
    </dgm:pt>
    <dgm:pt modelId="{55B7FC09-BE30-7D48-9CDC-5DF4F9664947}">
      <dgm:prSet phldrT="[Text]"/>
      <dgm:spPr/>
      <dgm:t>
        <a:bodyPr/>
        <a:lstStyle/>
        <a:p>
          <a:r>
            <a:rPr lang="en-US" b="1" dirty="0"/>
            <a:t>Is the sample result in the critical region?</a:t>
          </a:r>
          <a:endParaRPr lang="en-GB" dirty="0"/>
        </a:p>
      </dgm:t>
    </dgm:pt>
    <dgm:pt modelId="{68647639-CE69-9E4E-BB09-71FAA89AA946}" type="parTrans" cxnId="{9A2129A5-2ECE-3840-857B-07DA0E687980}">
      <dgm:prSet/>
      <dgm:spPr/>
      <dgm:t>
        <a:bodyPr/>
        <a:lstStyle/>
        <a:p>
          <a:endParaRPr lang="en-GB"/>
        </a:p>
      </dgm:t>
    </dgm:pt>
    <dgm:pt modelId="{20D3D361-A5D9-434B-8783-71535605AE3C}" type="sibTrans" cxnId="{9A2129A5-2ECE-3840-857B-07DA0E687980}">
      <dgm:prSet/>
      <dgm:spPr/>
      <dgm:t>
        <a:bodyPr/>
        <a:lstStyle/>
        <a:p>
          <a:endParaRPr lang="en-GB"/>
        </a:p>
      </dgm:t>
    </dgm:pt>
    <dgm:pt modelId="{0F292D67-0DBF-2945-9178-FB950E823A0E}">
      <dgm:prSet phldrT="[Text]"/>
      <dgm:spPr/>
      <dgm:t>
        <a:bodyPr/>
        <a:lstStyle/>
        <a:p>
          <a:r>
            <a:rPr lang="en-US" b="1"/>
            <a:t>Make your decision</a:t>
          </a:r>
          <a:endParaRPr lang="en-GB" dirty="0"/>
        </a:p>
      </dgm:t>
    </dgm:pt>
    <dgm:pt modelId="{379EAA09-E3B9-BD45-B5E7-A1C247321C29}" type="parTrans" cxnId="{5E967E80-C9F8-484C-AEE0-04928B75B73D}">
      <dgm:prSet/>
      <dgm:spPr/>
      <dgm:t>
        <a:bodyPr/>
        <a:lstStyle/>
        <a:p>
          <a:endParaRPr lang="en-GB"/>
        </a:p>
      </dgm:t>
    </dgm:pt>
    <dgm:pt modelId="{7994131A-A263-8B48-BAD2-55D3896086C7}" type="sibTrans" cxnId="{5E967E80-C9F8-484C-AEE0-04928B75B73D}">
      <dgm:prSet/>
      <dgm:spPr/>
      <dgm:t>
        <a:bodyPr/>
        <a:lstStyle/>
        <a:p>
          <a:endParaRPr lang="en-GB"/>
        </a:p>
      </dgm:t>
    </dgm:pt>
    <dgm:pt modelId="{3F02F2CC-4CE3-874E-BC52-5F4298395497}" type="pres">
      <dgm:prSet presAssocID="{6345F934-692D-FA45-896B-2267B7ADC8BF}" presName="Name0" presStyleCnt="0">
        <dgm:presLayoutVars>
          <dgm:dir/>
          <dgm:resizeHandles val="exact"/>
        </dgm:presLayoutVars>
      </dgm:prSet>
      <dgm:spPr/>
    </dgm:pt>
    <dgm:pt modelId="{5CC1756B-B3F3-6F41-AB28-306430DE0847}" type="pres">
      <dgm:prSet presAssocID="{0913587C-6D20-5D4B-8613-AE5ED288C8EB}" presName="node" presStyleLbl="node1" presStyleIdx="0" presStyleCnt="5">
        <dgm:presLayoutVars>
          <dgm:bulletEnabled val="1"/>
        </dgm:presLayoutVars>
      </dgm:prSet>
      <dgm:spPr/>
    </dgm:pt>
    <dgm:pt modelId="{74B37483-7BDF-1548-A9D8-68E28A925EE1}" type="pres">
      <dgm:prSet presAssocID="{9CE817D5-B42E-6D42-971F-E7DF65C63E08}" presName="sibTrans" presStyleLbl="sibTrans2D1" presStyleIdx="0" presStyleCnt="4"/>
      <dgm:spPr/>
    </dgm:pt>
    <dgm:pt modelId="{B91E7C70-EB69-D04D-BB70-57C2BC60654D}" type="pres">
      <dgm:prSet presAssocID="{9CE817D5-B42E-6D42-971F-E7DF65C63E08}" presName="connectorText" presStyleLbl="sibTrans2D1" presStyleIdx="0" presStyleCnt="4"/>
      <dgm:spPr/>
    </dgm:pt>
    <dgm:pt modelId="{AC4158E6-7F9F-5445-AE42-7203E3F09E26}" type="pres">
      <dgm:prSet presAssocID="{B69F658B-B102-7740-81F2-9F5720F83AD8}" presName="node" presStyleLbl="node1" presStyleIdx="1" presStyleCnt="5">
        <dgm:presLayoutVars>
          <dgm:bulletEnabled val="1"/>
        </dgm:presLayoutVars>
      </dgm:prSet>
      <dgm:spPr/>
    </dgm:pt>
    <dgm:pt modelId="{D7E43AAD-D168-F747-9FF1-B3779B01B20E}" type="pres">
      <dgm:prSet presAssocID="{20E1C536-8D9D-AF44-A92F-AE2C31448C72}" presName="sibTrans" presStyleLbl="sibTrans2D1" presStyleIdx="1" presStyleCnt="4"/>
      <dgm:spPr/>
    </dgm:pt>
    <dgm:pt modelId="{5F05B275-CB49-1B4A-89D3-C6CC1E82896D}" type="pres">
      <dgm:prSet presAssocID="{20E1C536-8D9D-AF44-A92F-AE2C31448C72}" presName="connectorText" presStyleLbl="sibTrans2D1" presStyleIdx="1" presStyleCnt="4"/>
      <dgm:spPr/>
    </dgm:pt>
    <dgm:pt modelId="{95B6C80A-7025-1743-90AD-35E2ACF3E79F}" type="pres">
      <dgm:prSet presAssocID="{01282B9C-E98E-1842-950C-77824EF21043}" presName="node" presStyleLbl="node1" presStyleIdx="2" presStyleCnt="5">
        <dgm:presLayoutVars>
          <dgm:bulletEnabled val="1"/>
        </dgm:presLayoutVars>
      </dgm:prSet>
      <dgm:spPr/>
    </dgm:pt>
    <dgm:pt modelId="{2288343C-70EB-8C4B-B14A-B4418D1B7592}" type="pres">
      <dgm:prSet presAssocID="{1A695F98-F9F2-B247-8839-121B3A671ADE}" presName="sibTrans" presStyleLbl="sibTrans2D1" presStyleIdx="2" presStyleCnt="4"/>
      <dgm:spPr/>
    </dgm:pt>
    <dgm:pt modelId="{E3FB6CDD-E6A2-6343-BEDD-B83D781D65C6}" type="pres">
      <dgm:prSet presAssocID="{1A695F98-F9F2-B247-8839-121B3A671ADE}" presName="connectorText" presStyleLbl="sibTrans2D1" presStyleIdx="2" presStyleCnt="4"/>
      <dgm:spPr/>
    </dgm:pt>
    <dgm:pt modelId="{008D14ED-E678-5A48-B9C7-3CE58044F693}" type="pres">
      <dgm:prSet presAssocID="{55B7FC09-BE30-7D48-9CDC-5DF4F9664947}" presName="node" presStyleLbl="node1" presStyleIdx="3" presStyleCnt="5">
        <dgm:presLayoutVars>
          <dgm:bulletEnabled val="1"/>
        </dgm:presLayoutVars>
      </dgm:prSet>
      <dgm:spPr/>
    </dgm:pt>
    <dgm:pt modelId="{8D1173AC-82C4-0E43-B0BB-1A4D952BEAA0}" type="pres">
      <dgm:prSet presAssocID="{20D3D361-A5D9-434B-8783-71535605AE3C}" presName="sibTrans" presStyleLbl="sibTrans2D1" presStyleIdx="3" presStyleCnt="4"/>
      <dgm:spPr/>
    </dgm:pt>
    <dgm:pt modelId="{77B983C4-8286-A74C-8BB7-1F686329A004}" type="pres">
      <dgm:prSet presAssocID="{20D3D361-A5D9-434B-8783-71535605AE3C}" presName="connectorText" presStyleLbl="sibTrans2D1" presStyleIdx="3" presStyleCnt="4"/>
      <dgm:spPr/>
    </dgm:pt>
    <dgm:pt modelId="{C72BD733-5BA7-1845-B0A5-D65BE8C33429}" type="pres">
      <dgm:prSet presAssocID="{0F292D67-0DBF-2945-9178-FB950E823A0E}" presName="node" presStyleLbl="node1" presStyleIdx="4" presStyleCnt="5">
        <dgm:presLayoutVars>
          <dgm:bulletEnabled val="1"/>
        </dgm:presLayoutVars>
      </dgm:prSet>
      <dgm:spPr/>
    </dgm:pt>
  </dgm:ptLst>
  <dgm:cxnLst>
    <dgm:cxn modelId="{FB14DF1C-72EF-E444-959D-CDD10BC9EB25}" srcId="{6345F934-692D-FA45-896B-2267B7ADC8BF}" destId="{01282B9C-E98E-1842-950C-77824EF21043}" srcOrd="2" destOrd="0" parTransId="{74BDF610-4A6A-CD4F-86D8-340C681F641B}" sibTransId="{1A695F98-F9F2-B247-8839-121B3A671ADE}"/>
    <dgm:cxn modelId="{0BF63825-9C03-BB45-B898-3150774D9FB5}" type="presOf" srcId="{6345F934-692D-FA45-896B-2267B7ADC8BF}" destId="{3F02F2CC-4CE3-874E-BC52-5F4298395497}" srcOrd="0" destOrd="0" presId="urn:microsoft.com/office/officeart/2005/8/layout/process1"/>
    <dgm:cxn modelId="{ED0DC750-34C4-E24A-BAE2-E986888CEFF7}" type="presOf" srcId="{9CE817D5-B42E-6D42-971F-E7DF65C63E08}" destId="{74B37483-7BDF-1548-A9D8-68E28A925EE1}" srcOrd="0" destOrd="0" presId="urn:microsoft.com/office/officeart/2005/8/layout/process1"/>
    <dgm:cxn modelId="{B6FF425F-1BB6-964B-A12B-EE00B0A7CD23}" type="presOf" srcId="{0913587C-6D20-5D4B-8613-AE5ED288C8EB}" destId="{5CC1756B-B3F3-6F41-AB28-306430DE0847}" srcOrd="0" destOrd="0" presId="urn:microsoft.com/office/officeart/2005/8/layout/process1"/>
    <dgm:cxn modelId="{A07F0C69-7B75-EF4C-BF6B-5E2465B24ECE}" type="presOf" srcId="{20D3D361-A5D9-434B-8783-71535605AE3C}" destId="{77B983C4-8286-A74C-8BB7-1F686329A004}" srcOrd="1" destOrd="0" presId="urn:microsoft.com/office/officeart/2005/8/layout/process1"/>
    <dgm:cxn modelId="{A4AB5969-42EF-6B42-BFC4-DF3BB7AC0C00}" type="presOf" srcId="{0F292D67-0DBF-2945-9178-FB950E823A0E}" destId="{C72BD733-5BA7-1845-B0A5-D65BE8C33429}" srcOrd="0" destOrd="0" presId="urn:microsoft.com/office/officeart/2005/8/layout/process1"/>
    <dgm:cxn modelId="{A8DDDE6C-0520-4644-9335-9B4AB87B30E4}" type="presOf" srcId="{1A695F98-F9F2-B247-8839-121B3A671ADE}" destId="{2288343C-70EB-8C4B-B14A-B4418D1B7592}" srcOrd="0" destOrd="0" presId="urn:microsoft.com/office/officeart/2005/8/layout/process1"/>
    <dgm:cxn modelId="{5E967E80-C9F8-484C-AEE0-04928B75B73D}" srcId="{6345F934-692D-FA45-896B-2267B7ADC8BF}" destId="{0F292D67-0DBF-2945-9178-FB950E823A0E}" srcOrd="4" destOrd="0" parTransId="{379EAA09-E3B9-BD45-B5E7-A1C247321C29}" sibTransId="{7994131A-A263-8B48-BAD2-55D3896086C7}"/>
    <dgm:cxn modelId="{FE9F3E96-9DAF-CB4E-8240-F5812D0487EE}" type="presOf" srcId="{9CE817D5-B42E-6D42-971F-E7DF65C63E08}" destId="{B91E7C70-EB69-D04D-BB70-57C2BC60654D}" srcOrd="1" destOrd="0" presId="urn:microsoft.com/office/officeart/2005/8/layout/process1"/>
    <dgm:cxn modelId="{43EDF1A1-9014-3A4B-B090-BABB301B85B1}" type="presOf" srcId="{20E1C536-8D9D-AF44-A92F-AE2C31448C72}" destId="{5F05B275-CB49-1B4A-89D3-C6CC1E82896D}" srcOrd="1" destOrd="0" presId="urn:microsoft.com/office/officeart/2005/8/layout/process1"/>
    <dgm:cxn modelId="{FA456BA2-E6A8-824B-AE82-85107C2D2199}" srcId="{6345F934-692D-FA45-896B-2267B7ADC8BF}" destId="{0913587C-6D20-5D4B-8613-AE5ED288C8EB}" srcOrd="0" destOrd="0" parTransId="{567F5BDA-9B5B-514F-8188-79724F4D45AC}" sibTransId="{9CE817D5-B42E-6D42-971F-E7DF65C63E08}"/>
    <dgm:cxn modelId="{9A2129A5-2ECE-3840-857B-07DA0E687980}" srcId="{6345F934-692D-FA45-896B-2267B7ADC8BF}" destId="{55B7FC09-BE30-7D48-9CDC-5DF4F9664947}" srcOrd="3" destOrd="0" parTransId="{68647639-CE69-9E4E-BB09-71FAA89AA946}" sibTransId="{20D3D361-A5D9-434B-8783-71535605AE3C}"/>
    <dgm:cxn modelId="{5633D8B6-2023-4747-BC54-364292F9A643}" type="presOf" srcId="{55B7FC09-BE30-7D48-9CDC-5DF4F9664947}" destId="{008D14ED-E678-5A48-B9C7-3CE58044F693}" srcOrd="0" destOrd="0" presId="urn:microsoft.com/office/officeart/2005/8/layout/process1"/>
    <dgm:cxn modelId="{0DF36BC3-7246-264A-BED8-57BCE21F31EE}" type="presOf" srcId="{01282B9C-E98E-1842-950C-77824EF21043}" destId="{95B6C80A-7025-1743-90AD-35E2ACF3E79F}" srcOrd="0" destOrd="0" presId="urn:microsoft.com/office/officeart/2005/8/layout/process1"/>
    <dgm:cxn modelId="{2218A2D0-6683-0E43-9B86-AE7576B1764E}" type="presOf" srcId="{B69F658B-B102-7740-81F2-9F5720F83AD8}" destId="{AC4158E6-7F9F-5445-AE42-7203E3F09E26}" srcOrd="0" destOrd="0" presId="urn:microsoft.com/office/officeart/2005/8/layout/process1"/>
    <dgm:cxn modelId="{5F62B4DF-8A7B-E24E-9601-0FF52C622ABE}" srcId="{6345F934-692D-FA45-896B-2267B7ADC8BF}" destId="{B69F658B-B102-7740-81F2-9F5720F83AD8}" srcOrd="1" destOrd="0" parTransId="{405C020B-E16A-C745-80E9-5F424D0CEA9F}" sibTransId="{20E1C536-8D9D-AF44-A92F-AE2C31448C72}"/>
    <dgm:cxn modelId="{540CB1EA-BD45-3343-BBFA-F9F03A7AF58B}" type="presOf" srcId="{1A695F98-F9F2-B247-8839-121B3A671ADE}" destId="{E3FB6CDD-E6A2-6343-BEDD-B83D781D65C6}" srcOrd="1" destOrd="0" presId="urn:microsoft.com/office/officeart/2005/8/layout/process1"/>
    <dgm:cxn modelId="{D5F1DEF9-46AB-1A4D-9250-BD4368F00CBF}" type="presOf" srcId="{20E1C536-8D9D-AF44-A92F-AE2C31448C72}" destId="{D7E43AAD-D168-F747-9FF1-B3779B01B20E}" srcOrd="0" destOrd="0" presId="urn:microsoft.com/office/officeart/2005/8/layout/process1"/>
    <dgm:cxn modelId="{1969B6FA-A6C3-5540-8760-1FA0D7C402BE}" type="presOf" srcId="{20D3D361-A5D9-434B-8783-71535605AE3C}" destId="{8D1173AC-82C4-0E43-B0BB-1A4D952BEAA0}" srcOrd="0" destOrd="0" presId="urn:microsoft.com/office/officeart/2005/8/layout/process1"/>
    <dgm:cxn modelId="{270B7EAE-309F-2345-B7CB-C2F4CB94F1AF}" type="presParOf" srcId="{3F02F2CC-4CE3-874E-BC52-5F4298395497}" destId="{5CC1756B-B3F3-6F41-AB28-306430DE0847}" srcOrd="0" destOrd="0" presId="urn:microsoft.com/office/officeart/2005/8/layout/process1"/>
    <dgm:cxn modelId="{576E0840-EE8A-D443-88AD-4D9D7F81542F}" type="presParOf" srcId="{3F02F2CC-4CE3-874E-BC52-5F4298395497}" destId="{74B37483-7BDF-1548-A9D8-68E28A925EE1}" srcOrd="1" destOrd="0" presId="urn:microsoft.com/office/officeart/2005/8/layout/process1"/>
    <dgm:cxn modelId="{7D10EC2A-7F33-0749-8696-B83DB74BA09E}" type="presParOf" srcId="{74B37483-7BDF-1548-A9D8-68E28A925EE1}" destId="{B91E7C70-EB69-D04D-BB70-57C2BC60654D}" srcOrd="0" destOrd="0" presId="urn:microsoft.com/office/officeart/2005/8/layout/process1"/>
    <dgm:cxn modelId="{F45873A8-B1D3-CB40-AE63-E151162712A8}" type="presParOf" srcId="{3F02F2CC-4CE3-874E-BC52-5F4298395497}" destId="{AC4158E6-7F9F-5445-AE42-7203E3F09E26}" srcOrd="2" destOrd="0" presId="urn:microsoft.com/office/officeart/2005/8/layout/process1"/>
    <dgm:cxn modelId="{B208C7FD-1823-CF47-BB39-691F2E3650B2}" type="presParOf" srcId="{3F02F2CC-4CE3-874E-BC52-5F4298395497}" destId="{D7E43AAD-D168-F747-9FF1-B3779B01B20E}" srcOrd="3" destOrd="0" presId="urn:microsoft.com/office/officeart/2005/8/layout/process1"/>
    <dgm:cxn modelId="{2E536795-115C-304C-82A0-6E9C6CFAB9C4}" type="presParOf" srcId="{D7E43AAD-D168-F747-9FF1-B3779B01B20E}" destId="{5F05B275-CB49-1B4A-89D3-C6CC1E82896D}" srcOrd="0" destOrd="0" presId="urn:microsoft.com/office/officeart/2005/8/layout/process1"/>
    <dgm:cxn modelId="{5CE70936-BE8C-D540-B2DA-663CB0E4C5A3}" type="presParOf" srcId="{3F02F2CC-4CE3-874E-BC52-5F4298395497}" destId="{95B6C80A-7025-1743-90AD-35E2ACF3E79F}" srcOrd="4" destOrd="0" presId="urn:microsoft.com/office/officeart/2005/8/layout/process1"/>
    <dgm:cxn modelId="{EBF20EBF-C932-7548-8988-7897E5F2B6F1}" type="presParOf" srcId="{3F02F2CC-4CE3-874E-BC52-5F4298395497}" destId="{2288343C-70EB-8C4B-B14A-B4418D1B7592}" srcOrd="5" destOrd="0" presId="urn:microsoft.com/office/officeart/2005/8/layout/process1"/>
    <dgm:cxn modelId="{2B425C50-3860-7648-9E6A-A95DC95830F4}" type="presParOf" srcId="{2288343C-70EB-8C4B-B14A-B4418D1B7592}" destId="{E3FB6CDD-E6A2-6343-BEDD-B83D781D65C6}" srcOrd="0" destOrd="0" presId="urn:microsoft.com/office/officeart/2005/8/layout/process1"/>
    <dgm:cxn modelId="{2360B834-4435-EF4F-AD93-276C85F7F7B9}" type="presParOf" srcId="{3F02F2CC-4CE3-874E-BC52-5F4298395497}" destId="{008D14ED-E678-5A48-B9C7-3CE58044F693}" srcOrd="6" destOrd="0" presId="urn:microsoft.com/office/officeart/2005/8/layout/process1"/>
    <dgm:cxn modelId="{263D77D2-5E31-5648-ADB5-DB1FBF974D30}" type="presParOf" srcId="{3F02F2CC-4CE3-874E-BC52-5F4298395497}" destId="{8D1173AC-82C4-0E43-B0BB-1A4D952BEAA0}" srcOrd="7" destOrd="0" presId="urn:microsoft.com/office/officeart/2005/8/layout/process1"/>
    <dgm:cxn modelId="{7C6F70DE-7331-2B49-A3F9-D206E84DD553}" type="presParOf" srcId="{8D1173AC-82C4-0E43-B0BB-1A4D952BEAA0}" destId="{77B983C4-8286-A74C-8BB7-1F686329A004}" srcOrd="0" destOrd="0" presId="urn:microsoft.com/office/officeart/2005/8/layout/process1"/>
    <dgm:cxn modelId="{D11D7AF6-9130-044F-8C0E-5B0C91B490DE}" type="presParOf" srcId="{3F02F2CC-4CE3-874E-BC52-5F4298395497}" destId="{C72BD733-5BA7-1845-B0A5-D65BE8C3342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5F934-692D-FA45-896B-2267B7ADC8BF}" type="doc">
      <dgm:prSet loTypeId="urn:microsoft.com/office/officeart/2005/8/layout/process1" loCatId="" qsTypeId="urn:microsoft.com/office/officeart/2005/8/quickstyle/simple1" qsCatId="simple" csTypeId="urn:microsoft.com/office/officeart/2005/8/colors/accent2_2" csCatId="accent2" phldr="1"/>
      <dgm:spPr/>
    </dgm:pt>
    <dgm:pt modelId="{0913587C-6D20-5D4B-8613-AE5ED288C8EB}">
      <dgm:prSet phldrT="[Text]"/>
      <dgm:spPr/>
      <dgm:t>
        <a:bodyPr/>
        <a:lstStyle/>
        <a:p>
          <a:r>
            <a:rPr lang="en-US" b="1" dirty="0"/>
            <a:t>Decide on the hypothesis</a:t>
          </a:r>
          <a:endParaRPr lang="en-GB" dirty="0"/>
        </a:p>
      </dgm:t>
    </dgm:pt>
    <dgm:pt modelId="{567F5BDA-9B5B-514F-8188-79724F4D45AC}" type="parTrans" cxnId="{FA456BA2-E6A8-824B-AE82-85107C2D2199}">
      <dgm:prSet/>
      <dgm:spPr/>
      <dgm:t>
        <a:bodyPr/>
        <a:lstStyle/>
        <a:p>
          <a:endParaRPr lang="en-GB"/>
        </a:p>
      </dgm:t>
    </dgm:pt>
    <dgm:pt modelId="{9CE817D5-B42E-6D42-971F-E7DF65C63E08}" type="sibTrans" cxnId="{FA456BA2-E6A8-824B-AE82-85107C2D2199}">
      <dgm:prSet/>
      <dgm:spPr/>
      <dgm:t>
        <a:bodyPr/>
        <a:lstStyle/>
        <a:p>
          <a:endParaRPr lang="en-GB"/>
        </a:p>
      </dgm:t>
    </dgm:pt>
    <dgm:pt modelId="{B69F658B-B102-7740-81F2-9F5720F83AD8}">
      <dgm:prSet phldrT="[Text]"/>
      <dgm:spPr/>
      <dgm:t>
        <a:bodyPr/>
        <a:lstStyle/>
        <a:p>
          <a:r>
            <a:rPr lang="en-US" b="1" dirty="0"/>
            <a:t>Specify the critical region</a:t>
          </a:r>
          <a:endParaRPr lang="en-GB" dirty="0"/>
        </a:p>
      </dgm:t>
    </dgm:pt>
    <dgm:pt modelId="{405C020B-E16A-C745-80E9-5F424D0CEA9F}" type="parTrans" cxnId="{5F62B4DF-8A7B-E24E-9601-0FF52C622ABE}">
      <dgm:prSet/>
      <dgm:spPr/>
      <dgm:t>
        <a:bodyPr/>
        <a:lstStyle/>
        <a:p>
          <a:endParaRPr lang="en-GB"/>
        </a:p>
      </dgm:t>
    </dgm:pt>
    <dgm:pt modelId="{20E1C536-8D9D-AF44-A92F-AE2C31448C72}" type="sibTrans" cxnId="{5F62B4DF-8A7B-E24E-9601-0FF52C622ABE}">
      <dgm:prSet/>
      <dgm:spPr/>
      <dgm:t>
        <a:bodyPr/>
        <a:lstStyle/>
        <a:p>
          <a:endParaRPr lang="en-GB"/>
        </a:p>
      </dgm:t>
    </dgm:pt>
    <dgm:pt modelId="{01282B9C-E98E-1842-950C-77824EF21043}">
      <dgm:prSet phldrT="[Text]"/>
      <dgm:spPr/>
      <dgm:t>
        <a:bodyPr/>
        <a:lstStyle/>
        <a:p>
          <a:r>
            <a:rPr lang="en-US" b="1" dirty="0"/>
            <a:t>Find the </a:t>
          </a:r>
          <a:r>
            <a:rPr lang="en-US" b="1" i="1" dirty="0"/>
            <a:t>p</a:t>
          </a:r>
          <a:r>
            <a:rPr lang="en-US" b="1" dirty="0"/>
            <a:t>-value</a:t>
          </a:r>
          <a:endParaRPr lang="en-GB" dirty="0"/>
        </a:p>
      </dgm:t>
    </dgm:pt>
    <dgm:pt modelId="{74BDF610-4A6A-CD4F-86D8-340C681F641B}" type="parTrans" cxnId="{FB14DF1C-72EF-E444-959D-CDD10BC9EB25}">
      <dgm:prSet/>
      <dgm:spPr/>
      <dgm:t>
        <a:bodyPr/>
        <a:lstStyle/>
        <a:p>
          <a:endParaRPr lang="en-GB"/>
        </a:p>
      </dgm:t>
    </dgm:pt>
    <dgm:pt modelId="{1A695F98-F9F2-B247-8839-121B3A671ADE}" type="sibTrans" cxnId="{FB14DF1C-72EF-E444-959D-CDD10BC9EB25}">
      <dgm:prSet/>
      <dgm:spPr/>
      <dgm:t>
        <a:bodyPr/>
        <a:lstStyle/>
        <a:p>
          <a:endParaRPr lang="en-GB"/>
        </a:p>
      </dgm:t>
    </dgm:pt>
    <dgm:pt modelId="{55B7FC09-BE30-7D48-9CDC-5DF4F9664947}">
      <dgm:prSet phldrT="[Text]"/>
      <dgm:spPr/>
      <dgm:t>
        <a:bodyPr/>
        <a:lstStyle/>
        <a:p>
          <a:r>
            <a:rPr lang="en-US" b="1" dirty="0"/>
            <a:t>Is the sample result in the critical region?</a:t>
          </a:r>
          <a:endParaRPr lang="en-GB" dirty="0"/>
        </a:p>
      </dgm:t>
    </dgm:pt>
    <dgm:pt modelId="{68647639-CE69-9E4E-BB09-71FAA89AA946}" type="parTrans" cxnId="{9A2129A5-2ECE-3840-857B-07DA0E687980}">
      <dgm:prSet/>
      <dgm:spPr/>
      <dgm:t>
        <a:bodyPr/>
        <a:lstStyle/>
        <a:p>
          <a:endParaRPr lang="en-GB"/>
        </a:p>
      </dgm:t>
    </dgm:pt>
    <dgm:pt modelId="{20D3D361-A5D9-434B-8783-71535605AE3C}" type="sibTrans" cxnId="{9A2129A5-2ECE-3840-857B-07DA0E687980}">
      <dgm:prSet/>
      <dgm:spPr/>
      <dgm:t>
        <a:bodyPr/>
        <a:lstStyle/>
        <a:p>
          <a:endParaRPr lang="en-GB"/>
        </a:p>
      </dgm:t>
    </dgm:pt>
    <dgm:pt modelId="{0F292D67-0DBF-2945-9178-FB950E823A0E}">
      <dgm:prSet phldrT="[Text]"/>
      <dgm:spPr/>
      <dgm:t>
        <a:bodyPr/>
        <a:lstStyle/>
        <a:p>
          <a:r>
            <a:rPr lang="en-US" b="1"/>
            <a:t>Make your decision</a:t>
          </a:r>
          <a:endParaRPr lang="en-GB" dirty="0"/>
        </a:p>
      </dgm:t>
    </dgm:pt>
    <dgm:pt modelId="{379EAA09-E3B9-BD45-B5E7-A1C247321C29}" type="parTrans" cxnId="{5E967E80-C9F8-484C-AEE0-04928B75B73D}">
      <dgm:prSet/>
      <dgm:spPr/>
      <dgm:t>
        <a:bodyPr/>
        <a:lstStyle/>
        <a:p>
          <a:endParaRPr lang="en-GB"/>
        </a:p>
      </dgm:t>
    </dgm:pt>
    <dgm:pt modelId="{7994131A-A263-8B48-BAD2-55D3896086C7}" type="sibTrans" cxnId="{5E967E80-C9F8-484C-AEE0-04928B75B73D}">
      <dgm:prSet/>
      <dgm:spPr/>
      <dgm:t>
        <a:bodyPr/>
        <a:lstStyle/>
        <a:p>
          <a:endParaRPr lang="en-GB"/>
        </a:p>
      </dgm:t>
    </dgm:pt>
    <dgm:pt modelId="{3F02F2CC-4CE3-874E-BC52-5F4298395497}" type="pres">
      <dgm:prSet presAssocID="{6345F934-692D-FA45-896B-2267B7ADC8BF}" presName="Name0" presStyleCnt="0">
        <dgm:presLayoutVars>
          <dgm:dir/>
          <dgm:resizeHandles val="exact"/>
        </dgm:presLayoutVars>
      </dgm:prSet>
      <dgm:spPr/>
    </dgm:pt>
    <dgm:pt modelId="{5CC1756B-B3F3-6F41-AB28-306430DE0847}" type="pres">
      <dgm:prSet presAssocID="{0913587C-6D20-5D4B-8613-AE5ED288C8EB}" presName="node" presStyleLbl="node1" presStyleIdx="0" presStyleCnt="5">
        <dgm:presLayoutVars>
          <dgm:bulletEnabled val="1"/>
        </dgm:presLayoutVars>
      </dgm:prSet>
      <dgm:spPr/>
    </dgm:pt>
    <dgm:pt modelId="{74B37483-7BDF-1548-A9D8-68E28A925EE1}" type="pres">
      <dgm:prSet presAssocID="{9CE817D5-B42E-6D42-971F-E7DF65C63E08}" presName="sibTrans" presStyleLbl="sibTrans2D1" presStyleIdx="0" presStyleCnt="4"/>
      <dgm:spPr/>
    </dgm:pt>
    <dgm:pt modelId="{B91E7C70-EB69-D04D-BB70-57C2BC60654D}" type="pres">
      <dgm:prSet presAssocID="{9CE817D5-B42E-6D42-971F-E7DF65C63E08}" presName="connectorText" presStyleLbl="sibTrans2D1" presStyleIdx="0" presStyleCnt="4"/>
      <dgm:spPr/>
    </dgm:pt>
    <dgm:pt modelId="{AC4158E6-7F9F-5445-AE42-7203E3F09E26}" type="pres">
      <dgm:prSet presAssocID="{B69F658B-B102-7740-81F2-9F5720F83AD8}" presName="node" presStyleLbl="node1" presStyleIdx="1" presStyleCnt="5">
        <dgm:presLayoutVars>
          <dgm:bulletEnabled val="1"/>
        </dgm:presLayoutVars>
      </dgm:prSet>
      <dgm:spPr/>
    </dgm:pt>
    <dgm:pt modelId="{D7E43AAD-D168-F747-9FF1-B3779B01B20E}" type="pres">
      <dgm:prSet presAssocID="{20E1C536-8D9D-AF44-A92F-AE2C31448C72}" presName="sibTrans" presStyleLbl="sibTrans2D1" presStyleIdx="1" presStyleCnt="4"/>
      <dgm:spPr/>
    </dgm:pt>
    <dgm:pt modelId="{5F05B275-CB49-1B4A-89D3-C6CC1E82896D}" type="pres">
      <dgm:prSet presAssocID="{20E1C536-8D9D-AF44-A92F-AE2C31448C72}" presName="connectorText" presStyleLbl="sibTrans2D1" presStyleIdx="1" presStyleCnt="4"/>
      <dgm:spPr/>
    </dgm:pt>
    <dgm:pt modelId="{95B6C80A-7025-1743-90AD-35E2ACF3E79F}" type="pres">
      <dgm:prSet presAssocID="{01282B9C-E98E-1842-950C-77824EF21043}" presName="node" presStyleLbl="node1" presStyleIdx="2" presStyleCnt="5">
        <dgm:presLayoutVars>
          <dgm:bulletEnabled val="1"/>
        </dgm:presLayoutVars>
      </dgm:prSet>
      <dgm:spPr/>
    </dgm:pt>
    <dgm:pt modelId="{2288343C-70EB-8C4B-B14A-B4418D1B7592}" type="pres">
      <dgm:prSet presAssocID="{1A695F98-F9F2-B247-8839-121B3A671ADE}" presName="sibTrans" presStyleLbl="sibTrans2D1" presStyleIdx="2" presStyleCnt="4"/>
      <dgm:spPr/>
    </dgm:pt>
    <dgm:pt modelId="{E3FB6CDD-E6A2-6343-BEDD-B83D781D65C6}" type="pres">
      <dgm:prSet presAssocID="{1A695F98-F9F2-B247-8839-121B3A671ADE}" presName="connectorText" presStyleLbl="sibTrans2D1" presStyleIdx="2" presStyleCnt="4"/>
      <dgm:spPr/>
    </dgm:pt>
    <dgm:pt modelId="{008D14ED-E678-5A48-B9C7-3CE58044F693}" type="pres">
      <dgm:prSet presAssocID="{55B7FC09-BE30-7D48-9CDC-5DF4F9664947}" presName="node" presStyleLbl="node1" presStyleIdx="3" presStyleCnt="5">
        <dgm:presLayoutVars>
          <dgm:bulletEnabled val="1"/>
        </dgm:presLayoutVars>
      </dgm:prSet>
      <dgm:spPr/>
    </dgm:pt>
    <dgm:pt modelId="{8D1173AC-82C4-0E43-B0BB-1A4D952BEAA0}" type="pres">
      <dgm:prSet presAssocID="{20D3D361-A5D9-434B-8783-71535605AE3C}" presName="sibTrans" presStyleLbl="sibTrans2D1" presStyleIdx="3" presStyleCnt="4"/>
      <dgm:spPr/>
    </dgm:pt>
    <dgm:pt modelId="{77B983C4-8286-A74C-8BB7-1F686329A004}" type="pres">
      <dgm:prSet presAssocID="{20D3D361-A5D9-434B-8783-71535605AE3C}" presName="connectorText" presStyleLbl="sibTrans2D1" presStyleIdx="3" presStyleCnt="4"/>
      <dgm:spPr/>
    </dgm:pt>
    <dgm:pt modelId="{C72BD733-5BA7-1845-B0A5-D65BE8C33429}" type="pres">
      <dgm:prSet presAssocID="{0F292D67-0DBF-2945-9178-FB950E823A0E}" presName="node" presStyleLbl="node1" presStyleIdx="4" presStyleCnt="5">
        <dgm:presLayoutVars>
          <dgm:bulletEnabled val="1"/>
        </dgm:presLayoutVars>
      </dgm:prSet>
      <dgm:spPr/>
    </dgm:pt>
  </dgm:ptLst>
  <dgm:cxnLst>
    <dgm:cxn modelId="{FB14DF1C-72EF-E444-959D-CDD10BC9EB25}" srcId="{6345F934-692D-FA45-896B-2267B7ADC8BF}" destId="{01282B9C-E98E-1842-950C-77824EF21043}" srcOrd="2" destOrd="0" parTransId="{74BDF610-4A6A-CD4F-86D8-340C681F641B}" sibTransId="{1A695F98-F9F2-B247-8839-121B3A671ADE}"/>
    <dgm:cxn modelId="{0BF63825-9C03-BB45-B898-3150774D9FB5}" type="presOf" srcId="{6345F934-692D-FA45-896B-2267B7ADC8BF}" destId="{3F02F2CC-4CE3-874E-BC52-5F4298395497}" srcOrd="0" destOrd="0" presId="urn:microsoft.com/office/officeart/2005/8/layout/process1"/>
    <dgm:cxn modelId="{ED0DC750-34C4-E24A-BAE2-E986888CEFF7}" type="presOf" srcId="{9CE817D5-B42E-6D42-971F-E7DF65C63E08}" destId="{74B37483-7BDF-1548-A9D8-68E28A925EE1}" srcOrd="0" destOrd="0" presId="urn:microsoft.com/office/officeart/2005/8/layout/process1"/>
    <dgm:cxn modelId="{B6FF425F-1BB6-964B-A12B-EE00B0A7CD23}" type="presOf" srcId="{0913587C-6D20-5D4B-8613-AE5ED288C8EB}" destId="{5CC1756B-B3F3-6F41-AB28-306430DE0847}" srcOrd="0" destOrd="0" presId="urn:microsoft.com/office/officeart/2005/8/layout/process1"/>
    <dgm:cxn modelId="{A07F0C69-7B75-EF4C-BF6B-5E2465B24ECE}" type="presOf" srcId="{20D3D361-A5D9-434B-8783-71535605AE3C}" destId="{77B983C4-8286-A74C-8BB7-1F686329A004}" srcOrd="1" destOrd="0" presId="urn:microsoft.com/office/officeart/2005/8/layout/process1"/>
    <dgm:cxn modelId="{A4AB5969-42EF-6B42-BFC4-DF3BB7AC0C00}" type="presOf" srcId="{0F292D67-0DBF-2945-9178-FB950E823A0E}" destId="{C72BD733-5BA7-1845-B0A5-D65BE8C33429}" srcOrd="0" destOrd="0" presId="urn:microsoft.com/office/officeart/2005/8/layout/process1"/>
    <dgm:cxn modelId="{A8DDDE6C-0520-4644-9335-9B4AB87B30E4}" type="presOf" srcId="{1A695F98-F9F2-B247-8839-121B3A671ADE}" destId="{2288343C-70EB-8C4B-B14A-B4418D1B7592}" srcOrd="0" destOrd="0" presId="urn:microsoft.com/office/officeart/2005/8/layout/process1"/>
    <dgm:cxn modelId="{5E967E80-C9F8-484C-AEE0-04928B75B73D}" srcId="{6345F934-692D-FA45-896B-2267B7ADC8BF}" destId="{0F292D67-0DBF-2945-9178-FB950E823A0E}" srcOrd="4" destOrd="0" parTransId="{379EAA09-E3B9-BD45-B5E7-A1C247321C29}" sibTransId="{7994131A-A263-8B48-BAD2-55D3896086C7}"/>
    <dgm:cxn modelId="{FE9F3E96-9DAF-CB4E-8240-F5812D0487EE}" type="presOf" srcId="{9CE817D5-B42E-6D42-971F-E7DF65C63E08}" destId="{B91E7C70-EB69-D04D-BB70-57C2BC60654D}" srcOrd="1" destOrd="0" presId="urn:microsoft.com/office/officeart/2005/8/layout/process1"/>
    <dgm:cxn modelId="{43EDF1A1-9014-3A4B-B090-BABB301B85B1}" type="presOf" srcId="{20E1C536-8D9D-AF44-A92F-AE2C31448C72}" destId="{5F05B275-CB49-1B4A-89D3-C6CC1E82896D}" srcOrd="1" destOrd="0" presId="urn:microsoft.com/office/officeart/2005/8/layout/process1"/>
    <dgm:cxn modelId="{FA456BA2-E6A8-824B-AE82-85107C2D2199}" srcId="{6345F934-692D-FA45-896B-2267B7ADC8BF}" destId="{0913587C-6D20-5D4B-8613-AE5ED288C8EB}" srcOrd="0" destOrd="0" parTransId="{567F5BDA-9B5B-514F-8188-79724F4D45AC}" sibTransId="{9CE817D5-B42E-6D42-971F-E7DF65C63E08}"/>
    <dgm:cxn modelId="{9A2129A5-2ECE-3840-857B-07DA0E687980}" srcId="{6345F934-692D-FA45-896B-2267B7ADC8BF}" destId="{55B7FC09-BE30-7D48-9CDC-5DF4F9664947}" srcOrd="3" destOrd="0" parTransId="{68647639-CE69-9E4E-BB09-71FAA89AA946}" sibTransId="{20D3D361-A5D9-434B-8783-71535605AE3C}"/>
    <dgm:cxn modelId="{5633D8B6-2023-4747-BC54-364292F9A643}" type="presOf" srcId="{55B7FC09-BE30-7D48-9CDC-5DF4F9664947}" destId="{008D14ED-E678-5A48-B9C7-3CE58044F693}" srcOrd="0" destOrd="0" presId="urn:microsoft.com/office/officeart/2005/8/layout/process1"/>
    <dgm:cxn modelId="{0DF36BC3-7246-264A-BED8-57BCE21F31EE}" type="presOf" srcId="{01282B9C-E98E-1842-950C-77824EF21043}" destId="{95B6C80A-7025-1743-90AD-35E2ACF3E79F}" srcOrd="0" destOrd="0" presId="urn:microsoft.com/office/officeart/2005/8/layout/process1"/>
    <dgm:cxn modelId="{2218A2D0-6683-0E43-9B86-AE7576B1764E}" type="presOf" srcId="{B69F658B-B102-7740-81F2-9F5720F83AD8}" destId="{AC4158E6-7F9F-5445-AE42-7203E3F09E26}" srcOrd="0" destOrd="0" presId="urn:microsoft.com/office/officeart/2005/8/layout/process1"/>
    <dgm:cxn modelId="{5F62B4DF-8A7B-E24E-9601-0FF52C622ABE}" srcId="{6345F934-692D-FA45-896B-2267B7ADC8BF}" destId="{B69F658B-B102-7740-81F2-9F5720F83AD8}" srcOrd="1" destOrd="0" parTransId="{405C020B-E16A-C745-80E9-5F424D0CEA9F}" sibTransId="{20E1C536-8D9D-AF44-A92F-AE2C31448C72}"/>
    <dgm:cxn modelId="{540CB1EA-BD45-3343-BBFA-F9F03A7AF58B}" type="presOf" srcId="{1A695F98-F9F2-B247-8839-121B3A671ADE}" destId="{E3FB6CDD-E6A2-6343-BEDD-B83D781D65C6}" srcOrd="1" destOrd="0" presId="urn:microsoft.com/office/officeart/2005/8/layout/process1"/>
    <dgm:cxn modelId="{D5F1DEF9-46AB-1A4D-9250-BD4368F00CBF}" type="presOf" srcId="{20E1C536-8D9D-AF44-A92F-AE2C31448C72}" destId="{D7E43AAD-D168-F747-9FF1-B3779B01B20E}" srcOrd="0" destOrd="0" presId="urn:microsoft.com/office/officeart/2005/8/layout/process1"/>
    <dgm:cxn modelId="{1969B6FA-A6C3-5540-8760-1FA0D7C402BE}" type="presOf" srcId="{20D3D361-A5D9-434B-8783-71535605AE3C}" destId="{8D1173AC-82C4-0E43-B0BB-1A4D952BEAA0}" srcOrd="0" destOrd="0" presId="urn:microsoft.com/office/officeart/2005/8/layout/process1"/>
    <dgm:cxn modelId="{270B7EAE-309F-2345-B7CB-C2F4CB94F1AF}" type="presParOf" srcId="{3F02F2CC-4CE3-874E-BC52-5F4298395497}" destId="{5CC1756B-B3F3-6F41-AB28-306430DE0847}" srcOrd="0" destOrd="0" presId="urn:microsoft.com/office/officeart/2005/8/layout/process1"/>
    <dgm:cxn modelId="{576E0840-EE8A-D443-88AD-4D9D7F81542F}" type="presParOf" srcId="{3F02F2CC-4CE3-874E-BC52-5F4298395497}" destId="{74B37483-7BDF-1548-A9D8-68E28A925EE1}" srcOrd="1" destOrd="0" presId="urn:microsoft.com/office/officeart/2005/8/layout/process1"/>
    <dgm:cxn modelId="{7D10EC2A-7F33-0749-8696-B83DB74BA09E}" type="presParOf" srcId="{74B37483-7BDF-1548-A9D8-68E28A925EE1}" destId="{B91E7C70-EB69-D04D-BB70-57C2BC60654D}" srcOrd="0" destOrd="0" presId="urn:microsoft.com/office/officeart/2005/8/layout/process1"/>
    <dgm:cxn modelId="{F45873A8-B1D3-CB40-AE63-E151162712A8}" type="presParOf" srcId="{3F02F2CC-4CE3-874E-BC52-5F4298395497}" destId="{AC4158E6-7F9F-5445-AE42-7203E3F09E26}" srcOrd="2" destOrd="0" presId="urn:microsoft.com/office/officeart/2005/8/layout/process1"/>
    <dgm:cxn modelId="{B208C7FD-1823-CF47-BB39-691F2E3650B2}" type="presParOf" srcId="{3F02F2CC-4CE3-874E-BC52-5F4298395497}" destId="{D7E43AAD-D168-F747-9FF1-B3779B01B20E}" srcOrd="3" destOrd="0" presId="urn:microsoft.com/office/officeart/2005/8/layout/process1"/>
    <dgm:cxn modelId="{2E536795-115C-304C-82A0-6E9C6CFAB9C4}" type="presParOf" srcId="{D7E43AAD-D168-F747-9FF1-B3779B01B20E}" destId="{5F05B275-CB49-1B4A-89D3-C6CC1E82896D}" srcOrd="0" destOrd="0" presId="urn:microsoft.com/office/officeart/2005/8/layout/process1"/>
    <dgm:cxn modelId="{5CE70936-BE8C-D540-B2DA-663CB0E4C5A3}" type="presParOf" srcId="{3F02F2CC-4CE3-874E-BC52-5F4298395497}" destId="{95B6C80A-7025-1743-90AD-35E2ACF3E79F}" srcOrd="4" destOrd="0" presId="urn:microsoft.com/office/officeart/2005/8/layout/process1"/>
    <dgm:cxn modelId="{EBF20EBF-C932-7548-8988-7897E5F2B6F1}" type="presParOf" srcId="{3F02F2CC-4CE3-874E-BC52-5F4298395497}" destId="{2288343C-70EB-8C4B-B14A-B4418D1B7592}" srcOrd="5" destOrd="0" presId="urn:microsoft.com/office/officeart/2005/8/layout/process1"/>
    <dgm:cxn modelId="{2B425C50-3860-7648-9E6A-A95DC95830F4}" type="presParOf" srcId="{2288343C-70EB-8C4B-B14A-B4418D1B7592}" destId="{E3FB6CDD-E6A2-6343-BEDD-B83D781D65C6}" srcOrd="0" destOrd="0" presId="urn:microsoft.com/office/officeart/2005/8/layout/process1"/>
    <dgm:cxn modelId="{2360B834-4435-EF4F-AD93-276C85F7F7B9}" type="presParOf" srcId="{3F02F2CC-4CE3-874E-BC52-5F4298395497}" destId="{008D14ED-E678-5A48-B9C7-3CE58044F693}" srcOrd="6" destOrd="0" presId="urn:microsoft.com/office/officeart/2005/8/layout/process1"/>
    <dgm:cxn modelId="{263D77D2-5E31-5648-ADB5-DB1FBF974D30}" type="presParOf" srcId="{3F02F2CC-4CE3-874E-BC52-5F4298395497}" destId="{8D1173AC-82C4-0E43-B0BB-1A4D952BEAA0}" srcOrd="7" destOrd="0" presId="urn:microsoft.com/office/officeart/2005/8/layout/process1"/>
    <dgm:cxn modelId="{7C6F70DE-7331-2B49-A3F9-D206E84DD553}" type="presParOf" srcId="{8D1173AC-82C4-0E43-B0BB-1A4D952BEAA0}" destId="{77B983C4-8286-A74C-8BB7-1F686329A004}" srcOrd="0" destOrd="0" presId="urn:microsoft.com/office/officeart/2005/8/layout/process1"/>
    <dgm:cxn modelId="{D11D7AF6-9130-044F-8C0E-5B0C91B490DE}" type="presParOf" srcId="{3F02F2CC-4CE3-874E-BC52-5F4298395497}" destId="{C72BD733-5BA7-1845-B0A5-D65BE8C3342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45F934-692D-FA45-896B-2267B7ADC8BF}" type="doc">
      <dgm:prSet loTypeId="urn:microsoft.com/office/officeart/2005/8/layout/process1" loCatId="" qsTypeId="urn:microsoft.com/office/officeart/2005/8/quickstyle/simple1" qsCatId="simple" csTypeId="urn:microsoft.com/office/officeart/2005/8/colors/accent2_2" csCatId="accent2" phldr="1"/>
      <dgm:spPr/>
    </dgm:pt>
    <dgm:pt modelId="{0913587C-6D20-5D4B-8613-AE5ED288C8EB}">
      <dgm:prSet phldrT="[Text]"/>
      <dgm:spPr/>
      <dgm:t>
        <a:bodyPr/>
        <a:lstStyle/>
        <a:p>
          <a:r>
            <a:rPr lang="en-US" b="1" dirty="0"/>
            <a:t>Decide on the hypothesis</a:t>
          </a:r>
          <a:endParaRPr lang="en-GB" dirty="0"/>
        </a:p>
      </dgm:t>
    </dgm:pt>
    <dgm:pt modelId="{567F5BDA-9B5B-514F-8188-79724F4D45AC}" type="parTrans" cxnId="{FA456BA2-E6A8-824B-AE82-85107C2D2199}">
      <dgm:prSet/>
      <dgm:spPr/>
      <dgm:t>
        <a:bodyPr/>
        <a:lstStyle/>
        <a:p>
          <a:endParaRPr lang="en-GB"/>
        </a:p>
      </dgm:t>
    </dgm:pt>
    <dgm:pt modelId="{9CE817D5-B42E-6D42-971F-E7DF65C63E08}" type="sibTrans" cxnId="{FA456BA2-E6A8-824B-AE82-85107C2D2199}">
      <dgm:prSet/>
      <dgm:spPr/>
      <dgm:t>
        <a:bodyPr/>
        <a:lstStyle/>
        <a:p>
          <a:endParaRPr lang="en-GB"/>
        </a:p>
      </dgm:t>
    </dgm:pt>
    <dgm:pt modelId="{B69F658B-B102-7740-81F2-9F5720F83AD8}">
      <dgm:prSet phldrT="[Text]"/>
      <dgm:spPr/>
      <dgm:t>
        <a:bodyPr/>
        <a:lstStyle/>
        <a:p>
          <a:r>
            <a:rPr lang="en-US" b="1" dirty="0"/>
            <a:t>Specify the critical region</a:t>
          </a:r>
          <a:endParaRPr lang="en-GB" dirty="0"/>
        </a:p>
      </dgm:t>
    </dgm:pt>
    <dgm:pt modelId="{405C020B-E16A-C745-80E9-5F424D0CEA9F}" type="parTrans" cxnId="{5F62B4DF-8A7B-E24E-9601-0FF52C622ABE}">
      <dgm:prSet/>
      <dgm:spPr/>
      <dgm:t>
        <a:bodyPr/>
        <a:lstStyle/>
        <a:p>
          <a:endParaRPr lang="en-GB"/>
        </a:p>
      </dgm:t>
    </dgm:pt>
    <dgm:pt modelId="{20E1C536-8D9D-AF44-A92F-AE2C31448C72}" type="sibTrans" cxnId="{5F62B4DF-8A7B-E24E-9601-0FF52C622ABE}">
      <dgm:prSet/>
      <dgm:spPr/>
      <dgm:t>
        <a:bodyPr/>
        <a:lstStyle/>
        <a:p>
          <a:endParaRPr lang="en-GB"/>
        </a:p>
      </dgm:t>
    </dgm:pt>
    <dgm:pt modelId="{01282B9C-E98E-1842-950C-77824EF21043}">
      <dgm:prSet phldrT="[Text]"/>
      <dgm:spPr/>
      <dgm:t>
        <a:bodyPr/>
        <a:lstStyle/>
        <a:p>
          <a:r>
            <a:rPr lang="en-US" b="1" dirty="0"/>
            <a:t>Find the </a:t>
          </a:r>
          <a:r>
            <a:rPr lang="en-US" b="1" i="1" dirty="0"/>
            <a:t>p</a:t>
          </a:r>
          <a:r>
            <a:rPr lang="en-US" b="1" dirty="0"/>
            <a:t>-value</a:t>
          </a:r>
          <a:endParaRPr lang="en-GB" dirty="0"/>
        </a:p>
      </dgm:t>
    </dgm:pt>
    <dgm:pt modelId="{74BDF610-4A6A-CD4F-86D8-340C681F641B}" type="parTrans" cxnId="{FB14DF1C-72EF-E444-959D-CDD10BC9EB25}">
      <dgm:prSet/>
      <dgm:spPr/>
      <dgm:t>
        <a:bodyPr/>
        <a:lstStyle/>
        <a:p>
          <a:endParaRPr lang="en-GB"/>
        </a:p>
      </dgm:t>
    </dgm:pt>
    <dgm:pt modelId="{1A695F98-F9F2-B247-8839-121B3A671ADE}" type="sibTrans" cxnId="{FB14DF1C-72EF-E444-959D-CDD10BC9EB25}">
      <dgm:prSet/>
      <dgm:spPr/>
      <dgm:t>
        <a:bodyPr/>
        <a:lstStyle/>
        <a:p>
          <a:endParaRPr lang="en-GB"/>
        </a:p>
      </dgm:t>
    </dgm:pt>
    <dgm:pt modelId="{55B7FC09-BE30-7D48-9CDC-5DF4F9664947}">
      <dgm:prSet phldrT="[Text]"/>
      <dgm:spPr/>
      <dgm:t>
        <a:bodyPr/>
        <a:lstStyle/>
        <a:p>
          <a:r>
            <a:rPr lang="en-US" b="1" dirty="0"/>
            <a:t>Is the sample result in the critical region?</a:t>
          </a:r>
          <a:endParaRPr lang="en-GB" dirty="0"/>
        </a:p>
      </dgm:t>
    </dgm:pt>
    <dgm:pt modelId="{68647639-CE69-9E4E-BB09-71FAA89AA946}" type="parTrans" cxnId="{9A2129A5-2ECE-3840-857B-07DA0E687980}">
      <dgm:prSet/>
      <dgm:spPr/>
      <dgm:t>
        <a:bodyPr/>
        <a:lstStyle/>
        <a:p>
          <a:endParaRPr lang="en-GB"/>
        </a:p>
      </dgm:t>
    </dgm:pt>
    <dgm:pt modelId="{20D3D361-A5D9-434B-8783-71535605AE3C}" type="sibTrans" cxnId="{9A2129A5-2ECE-3840-857B-07DA0E687980}">
      <dgm:prSet/>
      <dgm:spPr/>
      <dgm:t>
        <a:bodyPr/>
        <a:lstStyle/>
        <a:p>
          <a:endParaRPr lang="en-GB"/>
        </a:p>
      </dgm:t>
    </dgm:pt>
    <dgm:pt modelId="{0F292D67-0DBF-2945-9178-FB950E823A0E}">
      <dgm:prSet phldrT="[Text]"/>
      <dgm:spPr/>
      <dgm:t>
        <a:bodyPr/>
        <a:lstStyle/>
        <a:p>
          <a:r>
            <a:rPr lang="en-US" b="1"/>
            <a:t>Make your decision</a:t>
          </a:r>
          <a:endParaRPr lang="en-GB" dirty="0"/>
        </a:p>
      </dgm:t>
    </dgm:pt>
    <dgm:pt modelId="{379EAA09-E3B9-BD45-B5E7-A1C247321C29}" type="parTrans" cxnId="{5E967E80-C9F8-484C-AEE0-04928B75B73D}">
      <dgm:prSet/>
      <dgm:spPr/>
      <dgm:t>
        <a:bodyPr/>
        <a:lstStyle/>
        <a:p>
          <a:endParaRPr lang="en-GB"/>
        </a:p>
      </dgm:t>
    </dgm:pt>
    <dgm:pt modelId="{7994131A-A263-8B48-BAD2-55D3896086C7}" type="sibTrans" cxnId="{5E967E80-C9F8-484C-AEE0-04928B75B73D}">
      <dgm:prSet/>
      <dgm:spPr/>
      <dgm:t>
        <a:bodyPr/>
        <a:lstStyle/>
        <a:p>
          <a:endParaRPr lang="en-GB"/>
        </a:p>
      </dgm:t>
    </dgm:pt>
    <dgm:pt modelId="{3F02F2CC-4CE3-874E-BC52-5F4298395497}" type="pres">
      <dgm:prSet presAssocID="{6345F934-692D-FA45-896B-2267B7ADC8BF}" presName="Name0" presStyleCnt="0">
        <dgm:presLayoutVars>
          <dgm:dir/>
          <dgm:resizeHandles val="exact"/>
        </dgm:presLayoutVars>
      </dgm:prSet>
      <dgm:spPr/>
    </dgm:pt>
    <dgm:pt modelId="{5CC1756B-B3F3-6F41-AB28-306430DE0847}" type="pres">
      <dgm:prSet presAssocID="{0913587C-6D20-5D4B-8613-AE5ED288C8EB}" presName="node" presStyleLbl="node1" presStyleIdx="0" presStyleCnt="5">
        <dgm:presLayoutVars>
          <dgm:bulletEnabled val="1"/>
        </dgm:presLayoutVars>
      </dgm:prSet>
      <dgm:spPr/>
    </dgm:pt>
    <dgm:pt modelId="{74B37483-7BDF-1548-A9D8-68E28A925EE1}" type="pres">
      <dgm:prSet presAssocID="{9CE817D5-B42E-6D42-971F-E7DF65C63E08}" presName="sibTrans" presStyleLbl="sibTrans2D1" presStyleIdx="0" presStyleCnt="4"/>
      <dgm:spPr/>
    </dgm:pt>
    <dgm:pt modelId="{B91E7C70-EB69-D04D-BB70-57C2BC60654D}" type="pres">
      <dgm:prSet presAssocID="{9CE817D5-B42E-6D42-971F-E7DF65C63E08}" presName="connectorText" presStyleLbl="sibTrans2D1" presStyleIdx="0" presStyleCnt="4"/>
      <dgm:spPr/>
    </dgm:pt>
    <dgm:pt modelId="{AC4158E6-7F9F-5445-AE42-7203E3F09E26}" type="pres">
      <dgm:prSet presAssocID="{B69F658B-B102-7740-81F2-9F5720F83AD8}" presName="node" presStyleLbl="node1" presStyleIdx="1" presStyleCnt="5">
        <dgm:presLayoutVars>
          <dgm:bulletEnabled val="1"/>
        </dgm:presLayoutVars>
      </dgm:prSet>
      <dgm:spPr/>
    </dgm:pt>
    <dgm:pt modelId="{D7E43AAD-D168-F747-9FF1-B3779B01B20E}" type="pres">
      <dgm:prSet presAssocID="{20E1C536-8D9D-AF44-A92F-AE2C31448C72}" presName="sibTrans" presStyleLbl="sibTrans2D1" presStyleIdx="1" presStyleCnt="4"/>
      <dgm:spPr/>
    </dgm:pt>
    <dgm:pt modelId="{5F05B275-CB49-1B4A-89D3-C6CC1E82896D}" type="pres">
      <dgm:prSet presAssocID="{20E1C536-8D9D-AF44-A92F-AE2C31448C72}" presName="connectorText" presStyleLbl="sibTrans2D1" presStyleIdx="1" presStyleCnt="4"/>
      <dgm:spPr/>
    </dgm:pt>
    <dgm:pt modelId="{95B6C80A-7025-1743-90AD-35E2ACF3E79F}" type="pres">
      <dgm:prSet presAssocID="{01282B9C-E98E-1842-950C-77824EF21043}" presName="node" presStyleLbl="node1" presStyleIdx="2" presStyleCnt="5">
        <dgm:presLayoutVars>
          <dgm:bulletEnabled val="1"/>
        </dgm:presLayoutVars>
      </dgm:prSet>
      <dgm:spPr/>
    </dgm:pt>
    <dgm:pt modelId="{2288343C-70EB-8C4B-B14A-B4418D1B7592}" type="pres">
      <dgm:prSet presAssocID="{1A695F98-F9F2-B247-8839-121B3A671ADE}" presName="sibTrans" presStyleLbl="sibTrans2D1" presStyleIdx="2" presStyleCnt="4"/>
      <dgm:spPr/>
    </dgm:pt>
    <dgm:pt modelId="{E3FB6CDD-E6A2-6343-BEDD-B83D781D65C6}" type="pres">
      <dgm:prSet presAssocID="{1A695F98-F9F2-B247-8839-121B3A671ADE}" presName="connectorText" presStyleLbl="sibTrans2D1" presStyleIdx="2" presStyleCnt="4"/>
      <dgm:spPr/>
    </dgm:pt>
    <dgm:pt modelId="{008D14ED-E678-5A48-B9C7-3CE58044F693}" type="pres">
      <dgm:prSet presAssocID="{55B7FC09-BE30-7D48-9CDC-5DF4F9664947}" presName="node" presStyleLbl="node1" presStyleIdx="3" presStyleCnt="5">
        <dgm:presLayoutVars>
          <dgm:bulletEnabled val="1"/>
        </dgm:presLayoutVars>
      </dgm:prSet>
      <dgm:spPr/>
    </dgm:pt>
    <dgm:pt modelId="{8D1173AC-82C4-0E43-B0BB-1A4D952BEAA0}" type="pres">
      <dgm:prSet presAssocID="{20D3D361-A5D9-434B-8783-71535605AE3C}" presName="sibTrans" presStyleLbl="sibTrans2D1" presStyleIdx="3" presStyleCnt="4"/>
      <dgm:spPr/>
    </dgm:pt>
    <dgm:pt modelId="{77B983C4-8286-A74C-8BB7-1F686329A004}" type="pres">
      <dgm:prSet presAssocID="{20D3D361-A5D9-434B-8783-71535605AE3C}" presName="connectorText" presStyleLbl="sibTrans2D1" presStyleIdx="3" presStyleCnt="4"/>
      <dgm:spPr/>
    </dgm:pt>
    <dgm:pt modelId="{C72BD733-5BA7-1845-B0A5-D65BE8C33429}" type="pres">
      <dgm:prSet presAssocID="{0F292D67-0DBF-2945-9178-FB950E823A0E}" presName="node" presStyleLbl="node1" presStyleIdx="4" presStyleCnt="5">
        <dgm:presLayoutVars>
          <dgm:bulletEnabled val="1"/>
        </dgm:presLayoutVars>
      </dgm:prSet>
      <dgm:spPr/>
    </dgm:pt>
  </dgm:ptLst>
  <dgm:cxnLst>
    <dgm:cxn modelId="{FB14DF1C-72EF-E444-959D-CDD10BC9EB25}" srcId="{6345F934-692D-FA45-896B-2267B7ADC8BF}" destId="{01282B9C-E98E-1842-950C-77824EF21043}" srcOrd="2" destOrd="0" parTransId="{74BDF610-4A6A-CD4F-86D8-340C681F641B}" sibTransId="{1A695F98-F9F2-B247-8839-121B3A671ADE}"/>
    <dgm:cxn modelId="{0BF63825-9C03-BB45-B898-3150774D9FB5}" type="presOf" srcId="{6345F934-692D-FA45-896B-2267B7ADC8BF}" destId="{3F02F2CC-4CE3-874E-BC52-5F4298395497}" srcOrd="0" destOrd="0" presId="urn:microsoft.com/office/officeart/2005/8/layout/process1"/>
    <dgm:cxn modelId="{ED0DC750-34C4-E24A-BAE2-E986888CEFF7}" type="presOf" srcId="{9CE817D5-B42E-6D42-971F-E7DF65C63E08}" destId="{74B37483-7BDF-1548-A9D8-68E28A925EE1}" srcOrd="0" destOrd="0" presId="urn:microsoft.com/office/officeart/2005/8/layout/process1"/>
    <dgm:cxn modelId="{B6FF425F-1BB6-964B-A12B-EE00B0A7CD23}" type="presOf" srcId="{0913587C-6D20-5D4B-8613-AE5ED288C8EB}" destId="{5CC1756B-B3F3-6F41-AB28-306430DE0847}" srcOrd="0" destOrd="0" presId="urn:microsoft.com/office/officeart/2005/8/layout/process1"/>
    <dgm:cxn modelId="{A07F0C69-7B75-EF4C-BF6B-5E2465B24ECE}" type="presOf" srcId="{20D3D361-A5D9-434B-8783-71535605AE3C}" destId="{77B983C4-8286-A74C-8BB7-1F686329A004}" srcOrd="1" destOrd="0" presId="urn:microsoft.com/office/officeart/2005/8/layout/process1"/>
    <dgm:cxn modelId="{A4AB5969-42EF-6B42-BFC4-DF3BB7AC0C00}" type="presOf" srcId="{0F292D67-0DBF-2945-9178-FB950E823A0E}" destId="{C72BD733-5BA7-1845-B0A5-D65BE8C33429}" srcOrd="0" destOrd="0" presId="urn:microsoft.com/office/officeart/2005/8/layout/process1"/>
    <dgm:cxn modelId="{A8DDDE6C-0520-4644-9335-9B4AB87B30E4}" type="presOf" srcId="{1A695F98-F9F2-B247-8839-121B3A671ADE}" destId="{2288343C-70EB-8C4B-B14A-B4418D1B7592}" srcOrd="0" destOrd="0" presId="urn:microsoft.com/office/officeart/2005/8/layout/process1"/>
    <dgm:cxn modelId="{5E967E80-C9F8-484C-AEE0-04928B75B73D}" srcId="{6345F934-692D-FA45-896B-2267B7ADC8BF}" destId="{0F292D67-0DBF-2945-9178-FB950E823A0E}" srcOrd="4" destOrd="0" parTransId="{379EAA09-E3B9-BD45-B5E7-A1C247321C29}" sibTransId="{7994131A-A263-8B48-BAD2-55D3896086C7}"/>
    <dgm:cxn modelId="{FE9F3E96-9DAF-CB4E-8240-F5812D0487EE}" type="presOf" srcId="{9CE817D5-B42E-6D42-971F-E7DF65C63E08}" destId="{B91E7C70-EB69-D04D-BB70-57C2BC60654D}" srcOrd="1" destOrd="0" presId="urn:microsoft.com/office/officeart/2005/8/layout/process1"/>
    <dgm:cxn modelId="{43EDF1A1-9014-3A4B-B090-BABB301B85B1}" type="presOf" srcId="{20E1C536-8D9D-AF44-A92F-AE2C31448C72}" destId="{5F05B275-CB49-1B4A-89D3-C6CC1E82896D}" srcOrd="1" destOrd="0" presId="urn:microsoft.com/office/officeart/2005/8/layout/process1"/>
    <dgm:cxn modelId="{FA456BA2-E6A8-824B-AE82-85107C2D2199}" srcId="{6345F934-692D-FA45-896B-2267B7ADC8BF}" destId="{0913587C-6D20-5D4B-8613-AE5ED288C8EB}" srcOrd="0" destOrd="0" parTransId="{567F5BDA-9B5B-514F-8188-79724F4D45AC}" sibTransId="{9CE817D5-B42E-6D42-971F-E7DF65C63E08}"/>
    <dgm:cxn modelId="{9A2129A5-2ECE-3840-857B-07DA0E687980}" srcId="{6345F934-692D-FA45-896B-2267B7ADC8BF}" destId="{55B7FC09-BE30-7D48-9CDC-5DF4F9664947}" srcOrd="3" destOrd="0" parTransId="{68647639-CE69-9E4E-BB09-71FAA89AA946}" sibTransId="{20D3D361-A5D9-434B-8783-71535605AE3C}"/>
    <dgm:cxn modelId="{5633D8B6-2023-4747-BC54-364292F9A643}" type="presOf" srcId="{55B7FC09-BE30-7D48-9CDC-5DF4F9664947}" destId="{008D14ED-E678-5A48-B9C7-3CE58044F693}" srcOrd="0" destOrd="0" presId="urn:microsoft.com/office/officeart/2005/8/layout/process1"/>
    <dgm:cxn modelId="{0DF36BC3-7246-264A-BED8-57BCE21F31EE}" type="presOf" srcId="{01282B9C-E98E-1842-950C-77824EF21043}" destId="{95B6C80A-7025-1743-90AD-35E2ACF3E79F}" srcOrd="0" destOrd="0" presId="urn:microsoft.com/office/officeart/2005/8/layout/process1"/>
    <dgm:cxn modelId="{2218A2D0-6683-0E43-9B86-AE7576B1764E}" type="presOf" srcId="{B69F658B-B102-7740-81F2-9F5720F83AD8}" destId="{AC4158E6-7F9F-5445-AE42-7203E3F09E26}" srcOrd="0" destOrd="0" presId="urn:microsoft.com/office/officeart/2005/8/layout/process1"/>
    <dgm:cxn modelId="{5F62B4DF-8A7B-E24E-9601-0FF52C622ABE}" srcId="{6345F934-692D-FA45-896B-2267B7ADC8BF}" destId="{B69F658B-B102-7740-81F2-9F5720F83AD8}" srcOrd="1" destOrd="0" parTransId="{405C020B-E16A-C745-80E9-5F424D0CEA9F}" sibTransId="{20E1C536-8D9D-AF44-A92F-AE2C31448C72}"/>
    <dgm:cxn modelId="{540CB1EA-BD45-3343-BBFA-F9F03A7AF58B}" type="presOf" srcId="{1A695F98-F9F2-B247-8839-121B3A671ADE}" destId="{E3FB6CDD-E6A2-6343-BEDD-B83D781D65C6}" srcOrd="1" destOrd="0" presId="urn:microsoft.com/office/officeart/2005/8/layout/process1"/>
    <dgm:cxn modelId="{D5F1DEF9-46AB-1A4D-9250-BD4368F00CBF}" type="presOf" srcId="{20E1C536-8D9D-AF44-A92F-AE2C31448C72}" destId="{D7E43AAD-D168-F747-9FF1-B3779B01B20E}" srcOrd="0" destOrd="0" presId="urn:microsoft.com/office/officeart/2005/8/layout/process1"/>
    <dgm:cxn modelId="{1969B6FA-A6C3-5540-8760-1FA0D7C402BE}" type="presOf" srcId="{20D3D361-A5D9-434B-8783-71535605AE3C}" destId="{8D1173AC-82C4-0E43-B0BB-1A4D952BEAA0}" srcOrd="0" destOrd="0" presId="urn:microsoft.com/office/officeart/2005/8/layout/process1"/>
    <dgm:cxn modelId="{270B7EAE-309F-2345-B7CB-C2F4CB94F1AF}" type="presParOf" srcId="{3F02F2CC-4CE3-874E-BC52-5F4298395497}" destId="{5CC1756B-B3F3-6F41-AB28-306430DE0847}" srcOrd="0" destOrd="0" presId="urn:microsoft.com/office/officeart/2005/8/layout/process1"/>
    <dgm:cxn modelId="{576E0840-EE8A-D443-88AD-4D9D7F81542F}" type="presParOf" srcId="{3F02F2CC-4CE3-874E-BC52-5F4298395497}" destId="{74B37483-7BDF-1548-A9D8-68E28A925EE1}" srcOrd="1" destOrd="0" presId="urn:microsoft.com/office/officeart/2005/8/layout/process1"/>
    <dgm:cxn modelId="{7D10EC2A-7F33-0749-8696-B83DB74BA09E}" type="presParOf" srcId="{74B37483-7BDF-1548-A9D8-68E28A925EE1}" destId="{B91E7C70-EB69-D04D-BB70-57C2BC60654D}" srcOrd="0" destOrd="0" presId="urn:microsoft.com/office/officeart/2005/8/layout/process1"/>
    <dgm:cxn modelId="{F45873A8-B1D3-CB40-AE63-E151162712A8}" type="presParOf" srcId="{3F02F2CC-4CE3-874E-BC52-5F4298395497}" destId="{AC4158E6-7F9F-5445-AE42-7203E3F09E26}" srcOrd="2" destOrd="0" presId="urn:microsoft.com/office/officeart/2005/8/layout/process1"/>
    <dgm:cxn modelId="{B208C7FD-1823-CF47-BB39-691F2E3650B2}" type="presParOf" srcId="{3F02F2CC-4CE3-874E-BC52-5F4298395497}" destId="{D7E43AAD-D168-F747-9FF1-B3779B01B20E}" srcOrd="3" destOrd="0" presId="urn:microsoft.com/office/officeart/2005/8/layout/process1"/>
    <dgm:cxn modelId="{2E536795-115C-304C-82A0-6E9C6CFAB9C4}" type="presParOf" srcId="{D7E43AAD-D168-F747-9FF1-B3779B01B20E}" destId="{5F05B275-CB49-1B4A-89D3-C6CC1E82896D}" srcOrd="0" destOrd="0" presId="urn:microsoft.com/office/officeart/2005/8/layout/process1"/>
    <dgm:cxn modelId="{5CE70936-BE8C-D540-B2DA-663CB0E4C5A3}" type="presParOf" srcId="{3F02F2CC-4CE3-874E-BC52-5F4298395497}" destId="{95B6C80A-7025-1743-90AD-35E2ACF3E79F}" srcOrd="4" destOrd="0" presId="urn:microsoft.com/office/officeart/2005/8/layout/process1"/>
    <dgm:cxn modelId="{EBF20EBF-C932-7548-8988-7897E5F2B6F1}" type="presParOf" srcId="{3F02F2CC-4CE3-874E-BC52-5F4298395497}" destId="{2288343C-70EB-8C4B-B14A-B4418D1B7592}" srcOrd="5" destOrd="0" presId="urn:microsoft.com/office/officeart/2005/8/layout/process1"/>
    <dgm:cxn modelId="{2B425C50-3860-7648-9E6A-A95DC95830F4}" type="presParOf" srcId="{2288343C-70EB-8C4B-B14A-B4418D1B7592}" destId="{E3FB6CDD-E6A2-6343-BEDD-B83D781D65C6}" srcOrd="0" destOrd="0" presId="urn:microsoft.com/office/officeart/2005/8/layout/process1"/>
    <dgm:cxn modelId="{2360B834-4435-EF4F-AD93-276C85F7F7B9}" type="presParOf" srcId="{3F02F2CC-4CE3-874E-BC52-5F4298395497}" destId="{008D14ED-E678-5A48-B9C7-3CE58044F693}" srcOrd="6" destOrd="0" presId="urn:microsoft.com/office/officeart/2005/8/layout/process1"/>
    <dgm:cxn modelId="{263D77D2-5E31-5648-ADB5-DB1FBF974D30}" type="presParOf" srcId="{3F02F2CC-4CE3-874E-BC52-5F4298395497}" destId="{8D1173AC-82C4-0E43-B0BB-1A4D952BEAA0}" srcOrd="7" destOrd="0" presId="urn:microsoft.com/office/officeart/2005/8/layout/process1"/>
    <dgm:cxn modelId="{7C6F70DE-7331-2B49-A3F9-D206E84DD553}" type="presParOf" srcId="{8D1173AC-82C4-0E43-B0BB-1A4D952BEAA0}" destId="{77B983C4-8286-A74C-8BB7-1F686329A004}" srcOrd="0" destOrd="0" presId="urn:microsoft.com/office/officeart/2005/8/layout/process1"/>
    <dgm:cxn modelId="{D11D7AF6-9130-044F-8C0E-5B0C91B490DE}" type="presParOf" srcId="{3F02F2CC-4CE3-874E-BC52-5F4298395497}" destId="{C72BD733-5BA7-1845-B0A5-D65BE8C33429}"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1756B-B3F3-6F41-AB28-306430DE0847}">
      <dsp:nvSpPr>
        <dsp:cNvPr id="0" name=""/>
        <dsp:cNvSpPr/>
      </dsp:nvSpPr>
      <dsp:spPr>
        <a:xfrm>
          <a:off x="5490" y="953114"/>
          <a:ext cx="1702012" cy="11648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Decide on the hypothesis</a:t>
          </a:r>
          <a:endParaRPr lang="en-GB" sz="1800" kern="1200" dirty="0"/>
        </a:p>
      </dsp:txBody>
      <dsp:txXfrm>
        <a:off x="39606" y="987230"/>
        <a:ext cx="1633780" cy="1096582"/>
      </dsp:txXfrm>
    </dsp:sp>
    <dsp:sp modelId="{74B37483-7BDF-1548-A9D8-68E28A925EE1}">
      <dsp:nvSpPr>
        <dsp:cNvPr id="0" name=""/>
        <dsp:cNvSpPr/>
      </dsp:nvSpPr>
      <dsp:spPr>
        <a:xfrm>
          <a:off x="1877704" y="1324471"/>
          <a:ext cx="360826" cy="42209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1877704" y="1408891"/>
        <a:ext cx="252578" cy="253259"/>
      </dsp:txXfrm>
    </dsp:sp>
    <dsp:sp modelId="{AC4158E6-7F9F-5445-AE42-7203E3F09E26}">
      <dsp:nvSpPr>
        <dsp:cNvPr id="0" name=""/>
        <dsp:cNvSpPr/>
      </dsp:nvSpPr>
      <dsp:spPr>
        <a:xfrm>
          <a:off x="2388307" y="953114"/>
          <a:ext cx="1702012" cy="11648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Specify the critical region</a:t>
          </a:r>
          <a:endParaRPr lang="en-GB" sz="1800" kern="1200" dirty="0"/>
        </a:p>
      </dsp:txBody>
      <dsp:txXfrm>
        <a:off x="2422423" y="987230"/>
        <a:ext cx="1633780" cy="1096582"/>
      </dsp:txXfrm>
    </dsp:sp>
    <dsp:sp modelId="{D7E43AAD-D168-F747-9FF1-B3779B01B20E}">
      <dsp:nvSpPr>
        <dsp:cNvPr id="0" name=""/>
        <dsp:cNvSpPr/>
      </dsp:nvSpPr>
      <dsp:spPr>
        <a:xfrm>
          <a:off x="4260521" y="1324471"/>
          <a:ext cx="360826" cy="42209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4260521" y="1408891"/>
        <a:ext cx="252578" cy="253259"/>
      </dsp:txXfrm>
    </dsp:sp>
    <dsp:sp modelId="{95B6C80A-7025-1743-90AD-35E2ACF3E79F}">
      <dsp:nvSpPr>
        <dsp:cNvPr id="0" name=""/>
        <dsp:cNvSpPr/>
      </dsp:nvSpPr>
      <dsp:spPr>
        <a:xfrm>
          <a:off x="4771125" y="953114"/>
          <a:ext cx="1702012" cy="11648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Find the </a:t>
          </a:r>
          <a:r>
            <a:rPr lang="en-US" sz="1800" b="1" i="1" kern="1200" dirty="0"/>
            <a:t>p</a:t>
          </a:r>
          <a:r>
            <a:rPr lang="en-US" sz="1800" b="1" kern="1200" dirty="0"/>
            <a:t>-value</a:t>
          </a:r>
          <a:endParaRPr lang="en-GB" sz="1800" kern="1200" dirty="0"/>
        </a:p>
      </dsp:txBody>
      <dsp:txXfrm>
        <a:off x="4805241" y="987230"/>
        <a:ext cx="1633780" cy="1096582"/>
      </dsp:txXfrm>
    </dsp:sp>
    <dsp:sp modelId="{2288343C-70EB-8C4B-B14A-B4418D1B7592}">
      <dsp:nvSpPr>
        <dsp:cNvPr id="0" name=""/>
        <dsp:cNvSpPr/>
      </dsp:nvSpPr>
      <dsp:spPr>
        <a:xfrm>
          <a:off x="6643338" y="1324471"/>
          <a:ext cx="360826" cy="42209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6643338" y="1408891"/>
        <a:ext cx="252578" cy="253259"/>
      </dsp:txXfrm>
    </dsp:sp>
    <dsp:sp modelId="{008D14ED-E678-5A48-B9C7-3CE58044F693}">
      <dsp:nvSpPr>
        <dsp:cNvPr id="0" name=""/>
        <dsp:cNvSpPr/>
      </dsp:nvSpPr>
      <dsp:spPr>
        <a:xfrm>
          <a:off x="7153942" y="953114"/>
          <a:ext cx="1702012" cy="11648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Is the sample result in the critical region?</a:t>
          </a:r>
          <a:endParaRPr lang="en-GB" sz="1800" kern="1200" dirty="0"/>
        </a:p>
      </dsp:txBody>
      <dsp:txXfrm>
        <a:off x="7188058" y="987230"/>
        <a:ext cx="1633780" cy="1096582"/>
      </dsp:txXfrm>
    </dsp:sp>
    <dsp:sp modelId="{8D1173AC-82C4-0E43-B0BB-1A4D952BEAA0}">
      <dsp:nvSpPr>
        <dsp:cNvPr id="0" name=""/>
        <dsp:cNvSpPr/>
      </dsp:nvSpPr>
      <dsp:spPr>
        <a:xfrm>
          <a:off x="9026156" y="1324471"/>
          <a:ext cx="360826" cy="42209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9026156" y="1408891"/>
        <a:ext cx="252578" cy="253259"/>
      </dsp:txXfrm>
    </dsp:sp>
    <dsp:sp modelId="{C72BD733-5BA7-1845-B0A5-D65BE8C33429}">
      <dsp:nvSpPr>
        <dsp:cNvPr id="0" name=""/>
        <dsp:cNvSpPr/>
      </dsp:nvSpPr>
      <dsp:spPr>
        <a:xfrm>
          <a:off x="9536760" y="953114"/>
          <a:ext cx="1702012" cy="11648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Make your decision</a:t>
          </a:r>
          <a:endParaRPr lang="en-GB" sz="1800" kern="1200" dirty="0"/>
        </a:p>
      </dsp:txBody>
      <dsp:txXfrm>
        <a:off x="9570876" y="987230"/>
        <a:ext cx="1633780" cy="1096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1756B-B3F3-6F41-AB28-306430DE0847}">
      <dsp:nvSpPr>
        <dsp:cNvPr id="0" name=""/>
        <dsp:cNvSpPr/>
      </dsp:nvSpPr>
      <dsp:spPr>
        <a:xfrm>
          <a:off x="2689"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Decide on the hypothesis</a:t>
          </a:r>
          <a:endParaRPr lang="en-GB" sz="1000" kern="1200" dirty="0"/>
        </a:p>
      </dsp:txBody>
      <dsp:txXfrm>
        <a:off x="25586" y="485781"/>
        <a:ext cx="788102" cy="735984"/>
      </dsp:txXfrm>
    </dsp:sp>
    <dsp:sp modelId="{74B37483-7BDF-1548-A9D8-68E28A925EE1}">
      <dsp:nvSpPr>
        <dsp:cNvPr id="0" name=""/>
        <dsp:cNvSpPr/>
      </dsp:nvSpPr>
      <dsp:spPr>
        <a:xfrm>
          <a:off x="919976" y="750370"/>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919976" y="791731"/>
        <a:ext cx="123750" cy="124084"/>
      </dsp:txXfrm>
    </dsp:sp>
    <dsp:sp modelId="{AC4158E6-7F9F-5445-AE42-7203E3F09E26}">
      <dsp:nvSpPr>
        <dsp:cNvPr id="0" name=""/>
        <dsp:cNvSpPr/>
      </dsp:nvSpPr>
      <dsp:spPr>
        <a:xfrm>
          <a:off x="1170145"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Specify the critical region</a:t>
          </a:r>
          <a:endParaRPr lang="en-GB" sz="1000" kern="1200" dirty="0"/>
        </a:p>
      </dsp:txBody>
      <dsp:txXfrm>
        <a:off x="1193042" y="485781"/>
        <a:ext cx="788102" cy="735984"/>
      </dsp:txXfrm>
    </dsp:sp>
    <dsp:sp modelId="{D7E43AAD-D168-F747-9FF1-B3779B01B20E}">
      <dsp:nvSpPr>
        <dsp:cNvPr id="0" name=""/>
        <dsp:cNvSpPr/>
      </dsp:nvSpPr>
      <dsp:spPr>
        <a:xfrm>
          <a:off x="2087431" y="750370"/>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2087431" y="791731"/>
        <a:ext cx="123750" cy="124084"/>
      </dsp:txXfrm>
    </dsp:sp>
    <dsp:sp modelId="{95B6C80A-7025-1743-90AD-35E2ACF3E79F}">
      <dsp:nvSpPr>
        <dsp:cNvPr id="0" name=""/>
        <dsp:cNvSpPr/>
      </dsp:nvSpPr>
      <dsp:spPr>
        <a:xfrm>
          <a:off x="2337600"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Find the </a:t>
          </a:r>
          <a:r>
            <a:rPr lang="en-US" sz="1000" b="1" i="1" kern="1200" dirty="0"/>
            <a:t>p</a:t>
          </a:r>
          <a:r>
            <a:rPr lang="en-US" sz="1000" b="1" kern="1200" dirty="0"/>
            <a:t>-value</a:t>
          </a:r>
          <a:endParaRPr lang="en-GB" sz="1000" kern="1200" dirty="0"/>
        </a:p>
      </dsp:txBody>
      <dsp:txXfrm>
        <a:off x="2360497" y="485781"/>
        <a:ext cx="788102" cy="735984"/>
      </dsp:txXfrm>
    </dsp:sp>
    <dsp:sp modelId="{2288343C-70EB-8C4B-B14A-B4418D1B7592}">
      <dsp:nvSpPr>
        <dsp:cNvPr id="0" name=""/>
        <dsp:cNvSpPr/>
      </dsp:nvSpPr>
      <dsp:spPr>
        <a:xfrm>
          <a:off x="3254887" y="750370"/>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254887" y="791731"/>
        <a:ext cx="123750" cy="124084"/>
      </dsp:txXfrm>
    </dsp:sp>
    <dsp:sp modelId="{008D14ED-E678-5A48-B9C7-3CE58044F693}">
      <dsp:nvSpPr>
        <dsp:cNvPr id="0" name=""/>
        <dsp:cNvSpPr/>
      </dsp:nvSpPr>
      <dsp:spPr>
        <a:xfrm>
          <a:off x="3505056"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Is the sample result in the critical region?</a:t>
          </a:r>
          <a:endParaRPr lang="en-GB" sz="1000" kern="1200" dirty="0"/>
        </a:p>
      </dsp:txBody>
      <dsp:txXfrm>
        <a:off x="3527953" y="485781"/>
        <a:ext cx="788102" cy="735984"/>
      </dsp:txXfrm>
    </dsp:sp>
    <dsp:sp modelId="{8D1173AC-82C4-0E43-B0BB-1A4D952BEAA0}">
      <dsp:nvSpPr>
        <dsp:cNvPr id="0" name=""/>
        <dsp:cNvSpPr/>
      </dsp:nvSpPr>
      <dsp:spPr>
        <a:xfrm>
          <a:off x="4422342" y="750370"/>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422342" y="791731"/>
        <a:ext cx="123750" cy="124084"/>
      </dsp:txXfrm>
    </dsp:sp>
    <dsp:sp modelId="{C72BD733-5BA7-1845-B0A5-D65BE8C33429}">
      <dsp:nvSpPr>
        <dsp:cNvPr id="0" name=""/>
        <dsp:cNvSpPr/>
      </dsp:nvSpPr>
      <dsp:spPr>
        <a:xfrm>
          <a:off x="4672511"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Make your decision</a:t>
          </a:r>
          <a:endParaRPr lang="en-GB" sz="1000" kern="1200" dirty="0"/>
        </a:p>
      </dsp:txBody>
      <dsp:txXfrm>
        <a:off x="4695408" y="485781"/>
        <a:ext cx="788102" cy="7359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1756B-B3F3-6F41-AB28-306430DE0847}">
      <dsp:nvSpPr>
        <dsp:cNvPr id="0" name=""/>
        <dsp:cNvSpPr/>
      </dsp:nvSpPr>
      <dsp:spPr>
        <a:xfrm>
          <a:off x="2689"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Decide on the hypothesis</a:t>
          </a:r>
          <a:endParaRPr lang="en-GB" sz="1000" kern="1200" dirty="0"/>
        </a:p>
      </dsp:txBody>
      <dsp:txXfrm>
        <a:off x="25586" y="485781"/>
        <a:ext cx="788102" cy="735984"/>
      </dsp:txXfrm>
    </dsp:sp>
    <dsp:sp modelId="{74B37483-7BDF-1548-A9D8-68E28A925EE1}">
      <dsp:nvSpPr>
        <dsp:cNvPr id="0" name=""/>
        <dsp:cNvSpPr/>
      </dsp:nvSpPr>
      <dsp:spPr>
        <a:xfrm>
          <a:off x="919976" y="750370"/>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919976" y="791731"/>
        <a:ext cx="123750" cy="124084"/>
      </dsp:txXfrm>
    </dsp:sp>
    <dsp:sp modelId="{AC4158E6-7F9F-5445-AE42-7203E3F09E26}">
      <dsp:nvSpPr>
        <dsp:cNvPr id="0" name=""/>
        <dsp:cNvSpPr/>
      </dsp:nvSpPr>
      <dsp:spPr>
        <a:xfrm>
          <a:off x="1170145"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Specify the critical region</a:t>
          </a:r>
          <a:endParaRPr lang="en-GB" sz="1000" kern="1200" dirty="0"/>
        </a:p>
      </dsp:txBody>
      <dsp:txXfrm>
        <a:off x="1193042" y="485781"/>
        <a:ext cx="788102" cy="735984"/>
      </dsp:txXfrm>
    </dsp:sp>
    <dsp:sp modelId="{D7E43AAD-D168-F747-9FF1-B3779B01B20E}">
      <dsp:nvSpPr>
        <dsp:cNvPr id="0" name=""/>
        <dsp:cNvSpPr/>
      </dsp:nvSpPr>
      <dsp:spPr>
        <a:xfrm>
          <a:off x="2087431" y="750370"/>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2087431" y="791731"/>
        <a:ext cx="123750" cy="124084"/>
      </dsp:txXfrm>
    </dsp:sp>
    <dsp:sp modelId="{95B6C80A-7025-1743-90AD-35E2ACF3E79F}">
      <dsp:nvSpPr>
        <dsp:cNvPr id="0" name=""/>
        <dsp:cNvSpPr/>
      </dsp:nvSpPr>
      <dsp:spPr>
        <a:xfrm>
          <a:off x="2337600"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Find the </a:t>
          </a:r>
          <a:r>
            <a:rPr lang="en-US" sz="1000" b="1" i="1" kern="1200" dirty="0"/>
            <a:t>p</a:t>
          </a:r>
          <a:r>
            <a:rPr lang="en-US" sz="1000" b="1" kern="1200" dirty="0"/>
            <a:t>-value</a:t>
          </a:r>
          <a:endParaRPr lang="en-GB" sz="1000" kern="1200" dirty="0"/>
        </a:p>
      </dsp:txBody>
      <dsp:txXfrm>
        <a:off x="2360497" y="485781"/>
        <a:ext cx="788102" cy="735984"/>
      </dsp:txXfrm>
    </dsp:sp>
    <dsp:sp modelId="{2288343C-70EB-8C4B-B14A-B4418D1B7592}">
      <dsp:nvSpPr>
        <dsp:cNvPr id="0" name=""/>
        <dsp:cNvSpPr/>
      </dsp:nvSpPr>
      <dsp:spPr>
        <a:xfrm>
          <a:off x="3254887" y="750370"/>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254887" y="791731"/>
        <a:ext cx="123750" cy="124084"/>
      </dsp:txXfrm>
    </dsp:sp>
    <dsp:sp modelId="{008D14ED-E678-5A48-B9C7-3CE58044F693}">
      <dsp:nvSpPr>
        <dsp:cNvPr id="0" name=""/>
        <dsp:cNvSpPr/>
      </dsp:nvSpPr>
      <dsp:spPr>
        <a:xfrm>
          <a:off x="3505056"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Is the sample result in the critical region?</a:t>
          </a:r>
          <a:endParaRPr lang="en-GB" sz="1000" kern="1200" dirty="0"/>
        </a:p>
      </dsp:txBody>
      <dsp:txXfrm>
        <a:off x="3527953" y="485781"/>
        <a:ext cx="788102" cy="735984"/>
      </dsp:txXfrm>
    </dsp:sp>
    <dsp:sp modelId="{8D1173AC-82C4-0E43-B0BB-1A4D952BEAA0}">
      <dsp:nvSpPr>
        <dsp:cNvPr id="0" name=""/>
        <dsp:cNvSpPr/>
      </dsp:nvSpPr>
      <dsp:spPr>
        <a:xfrm>
          <a:off x="4422342" y="750370"/>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422342" y="791731"/>
        <a:ext cx="123750" cy="124084"/>
      </dsp:txXfrm>
    </dsp:sp>
    <dsp:sp modelId="{C72BD733-5BA7-1845-B0A5-D65BE8C33429}">
      <dsp:nvSpPr>
        <dsp:cNvPr id="0" name=""/>
        <dsp:cNvSpPr/>
      </dsp:nvSpPr>
      <dsp:spPr>
        <a:xfrm>
          <a:off x="4672511" y="462884"/>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Make your decision</a:t>
          </a:r>
          <a:endParaRPr lang="en-GB" sz="1000" kern="1200" dirty="0"/>
        </a:p>
      </dsp:txBody>
      <dsp:txXfrm>
        <a:off x="4695408" y="485781"/>
        <a:ext cx="788102" cy="7359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1756B-B3F3-6F41-AB28-306430DE0847}">
      <dsp:nvSpPr>
        <dsp:cNvPr id="0" name=""/>
        <dsp:cNvSpPr/>
      </dsp:nvSpPr>
      <dsp:spPr>
        <a:xfrm>
          <a:off x="2689" y="159179"/>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Decide on the hypothesis</a:t>
          </a:r>
          <a:endParaRPr lang="en-GB" sz="1000" kern="1200" dirty="0"/>
        </a:p>
      </dsp:txBody>
      <dsp:txXfrm>
        <a:off x="25586" y="182076"/>
        <a:ext cx="788102" cy="735984"/>
      </dsp:txXfrm>
    </dsp:sp>
    <dsp:sp modelId="{74B37483-7BDF-1548-A9D8-68E28A925EE1}">
      <dsp:nvSpPr>
        <dsp:cNvPr id="0" name=""/>
        <dsp:cNvSpPr/>
      </dsp:nvSpPr>
      <dsp:spPr>
        <a:xfrm>
          <a:off x="919976" y="446665"/>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919976" y="488026"/>
        <a:ext cx="123750" cy="124084"/>
      </dsp:txXfrm>
    </dsp:sp>
    <dsp:sp modelId="{AC4158E6-7F9F-5445-AE42-7203E3F09E26}">
      <dsp:nvSpPr>
        <dsp:cNvPr id="0" name=""/>
        <dsp:cNvSpPr/>
      </dsp:nvSpPr>
      <dsp:spPr>
        <a:xfrm>
          <a:off x="1170145" y="159179"/>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Specify the critical region</a:t>
          </a:r>
          <a:endParaRPr lang="en-GB" sz="1000" kern="1200" dirty="0"/>
        </a:p>
      </dsp:txBody>
      <dsp:txXfrm>
        <a:off x="1193042" y="182076"/>
        <a:ext cx="788102" cy="735984"/>
      </dsp:txXfrm>
    </dsp:sp>
    <dsp:sp modelId="{D7E43AAD-D168-F747-9FF1-B3779B01B20E}">
      <dsp:nvSpPr>
        <dsp:cNvPr id="0" name=""/>
        <dsp:cNvSpPr/>
      </dsp:nvSpPr>
      <dsp:spPr>
        <a:xfrm>
          <a:off x="2087431" y="446665"/>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2087431" y="488026"/>
        <a:ext cx="123750" cy="124084"/>
      </dsp:txXfrm>
    </dsp:sp>
    <dsp:sp modelId="{95B6C80A-7025-1743-90AD-35E2ACF3E79F}">
      <dsp:nvSpPr>
        <dsp:cNvPr id="0" name=""/>
        <dsp:cNvSpPr/>
      </dsp:nvSpPr>
      <dsp:spPr>
        <a:xfrm>
          <a:off x="2337600" y="159179"/>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Find the </a:t>
          </a:r>
          <a:r>
            <a:rPr lang="en-US" sz="1000" b="1" i="1" kern="1200" dirty="0"/>
            <a:t>p</a:t>
          </a:r>
          <a:r>
            <a:rPr lang="en-US" sz="1000" b="1" kern="1200" dirty="0"/>
            <a:t>-value</a:t>
          </a:r>
          <a:endParaRPr lang="en-GB" sz="1000" kern="1200" dirty="0"/>
        </a:p>
      </dsp:txBody>
      <dsp:txXfrm>
        <a:off x="2360497" y="182076"/>
        <a:ext cx="788102" cy="735984"/>
      </dsp:txXfrm>
    </dsp:sp>
    <dsp:sp modelId="{2288343C-70EB-8C4B-B14A-B4418D1B7592}">
      <dsp:nvSpPr>
        <dsp:cNvPr id="0" name=""/>
        <dsp:cNvSpPr/>
      </dsp:nvSpPr>
      <dsp:spPr>
        <a:xfrm>
          <a:off x="3254887" y="446665"/>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254887" y="488026"/>
        <a:ext cx="123750" cy="124084"/>
      </dsp:txXfrm>
    </dsp:sp>
    <dsp:sp modelId="{008D14ED-E678-5A48-B9C7-3CE58044F693}">
      <dsp:nvSpPr>
        <dsp:cNvPr id="0" name=""/>
        <dsp:cNvSpPr/>
      </dsp:nvSpPr>
      <dsp:spPr>
        <a:xfrm>
          <a:off x="3505056" y="159179"/>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Is the sample result in the critical region?</a:t>
          </a:r>
          <a:endParaRPr lang="en-GB" sz="1000" kern="1200" dirty="0"/>
        </a:p>
      </dsp:txBody>
      <dsp:txXfrm>
        <a:off x="3527953" y="182076"/>
        <a:ext cx="788102" cy="735984"/>
      </dsp:txXfrm>
    </dsp:sp>
    <dsp:sp modelId="{8D1173AC-82C4-0E43-B0BB-1A4D952BEAA0}">
      <dsp:nvSpPr>
        <dsp:cNvPr id="0" name=""/>
        <dsp:cNvSpPr/>
      </dsp:nvSpPr>
      <dsp:spPr>
        <a:xfrm>
          <a:off x="4422342" y="446665"/>
          <a:ext cx="176786" cy="20680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422342" y="488026"/>
        <a:ext cx="123750" cy="124084"/>
      </dsp:txXfrm>
    </dsp:sp>
    <dsp:sp modelId="{C72BD733-5BA7-1845-B0A5-D65BE8C33429}">
      <dsp:nvSpPr>
        <dsp:cNvPr id="0" name=""/>
        <dsp:cNvSpPr/>
      </dsp:nvSpPr>
      <dsp:spPr>
        <a:xfrm>
          <a:off x="4672511" y="159179"/>
          <a:ext cx="833896" cy="78177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Make your decision</a:t>
          </a:r>
          <a:endParaRPr lang="en-GB" sz="1000" kern="1200" dirty="0"/>
        </a:p>
      </dsp:txBody>
      <dsp:txXfrm>
        <a:off x="4695408" y="182076"/>
        <a:ext cx="788102" cy="7359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1T11:30:22.404"/>
    </inkml:context>
    <inkml:brush xml:id="br0">
      <inkml:brushProperty name="width" value="0.1" units="cm"/>
      <inkml:brushProperty name="height" value="0.1" units="cm"/>
      <inkml:brushProperty name="color" value="#FFC114"/>
    </inkml:brush>
  </inkml:definitions>
  <inkml:trace contextRef="#ctx0" brushRef="#br0">1 1 24575,'29'0'0,"-6"0"0,0 0 0,-5 0 0,7 0 0,-1 0 0,1 0 0,-1 0 0,1 0 0,-7 0 0,5 0 0,-5 0 0,7 0 0,-7 0 0,5 0 0,-5 0 0,0 0 0,4 0 0,-10 0 0,10 0 0,-10 0 0,4 0 0,-6 0 0,7 0 0,-5 0 0,10 0 0,-10 0 0,5 0 0,0 0 0,-5 0 0,5 0 0,-1 0 0,-4 0 0,10 0 0,-10 0 0,10 0 0,-10 0 0,11 0 0,-11 0 0,11 0 0,-10 0 0,9 0 0,-10 0 0,10 0 0,-4 0 0,-1 0 0,6 0 0,-5 0 0,6 0 0,0 0 0,1 0 0,-1 0 0,1 0 0,-1 0 0,0 0 0,0 0 0,1 0 0,-1 0 0,1 0 0,-2 0 0,2 0 0,-1 0 0,0 0 0,1 0 0,10 0 0,-14 0 0,13 5 0,-22-3 0,11 3 0,-4-5 0,-1 0 0,5 0 0,-11 0 0,11 0 0,-11 0 0,11 0 0,-11 0 0,5 0 0,0 0 0,-5 0 0,11 0 0,-11 0 0,11 0 0,-5 0 0,7 0 0,14 5 0,-10-3 0,10 3 0,-21-5 0,16 0 0,-13 0 0,14 0 0,-11 0 0,0 0 0,0 0 0,0 0 0,0 0 0,0 0 0,-6 0 0,5 0 0,-11 0 0,11 0 0,-11 0 0,10 0 0,-10 0 0,11 0 0,-11 0 0,11 0 0,-5 0 0,7 0 0,18 0 0,-14 0 0,14 0 0,-18 0 0,7 0 0,5 0 0,5 0 0,-5 0 0,0 0 0,8 0 0,-1 0 0,9 0 0,-11 0 0,0 0 0,0 0 0,0 0 0,0 0 0,-1 0 0,1 6 0,0-4 0,-1 4 0,-7-6 0,-2 0 0,0 0 0,-6 0 0,14 6 0,-6-5 0,8 5 0,0-6 0,0 0 0,0 0 0,0 7 0,0-6 0,-1 5 0,1-6 0,-8 0 0,5 0 0,-12 0 0,5 0 0,-13 0 0,4 0 0,-11 0 0,11 0 0,-5 0 0,7 0 0,-1 0 0,0 6 0,1-5 0,-1 4 0,1-5 0,-1 0 0,1 6 0,-1-5 0,1 5 0,0-6 0,-1 0 0,1 0 0,-7 4 0,5-3 0,-5 4 0,7-5 0,-1 0 0,1 6 0,-1-5 0,1 5 0,-1-6 0,1 0 0,0 0 0,-1 0 0,0 0 0,1 0 0,-1 0 0,0 0 0,1 0 0,-7 0 0,5 0 0,-5 0 0,1 0 0,-2 0 0,0 0 0,-5 0 0,11 0 0,-5 0 0,7 0 0,-7 0 0,5 0 0,-4 0 0,5 0 0,1 0 0,-1 0 0,8 0 0,-5 0 0,5 0 0,-7 0 0,-1 0 0,-6 0 0,5 0 0,-10 0 0,10 0 0,-11 0 0,5 0 0,-7 0 0,1 0 0,6 0 0,-5 0 0,5 0 0,-6 0 0,-1 0 0,1 0 0,6 0 0,-5 0 0,5 0 0,-6 0 0,5 0 0,1 0 0,1 0 0,-2 0 0,-5 0 0,-1 0 0,1 0 0,-1 0 0,0 0 0,0 0 0,0 0 0,0 0 0,-5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6:33:45.783"/>
    </inkml:context>
    <inkml:brush xml:id="br0">
      <inkml:brushProperty name="width" value="0.1" units="cm"/>
      <inkml:brushProperty name="height" value="0.6" units="cm"/>
      <inkml:brushProperty name="color" value="#E71224"/>
      <inkml:brushProperty name="inkEffects" value="pencil"/>
    </inkml:brush>
  </inkml:definitions>
  <inkml:trace contextRef="#ctx0" brushRef="#br0">197 654 16383,'0'-14'0,"0"2"0,0 3 0,0 0 0,0 0 0,0-1 0,0 1 0,0 0 0,0-6 0,0 0 0,0-6 0,0 7 0,0-6 0,0 9 0,0-9 0,0 4 0,0 1 0,0-5 0,0 9 0,0-23 0,0 20 0,0-14 0,0 19 0,-8-4 0,6 2 0,-6-2 0,8 3 0,0 1 0,-4 0 0,3-5 0,-7 4 0,7-3 0,-7 4 0,7 0 0,-6-4 0,2 3 0,0-3 0,-4 8 0,4-3 0,0 3 0,-3-1 0,2-2 0,-3 3 0,4-4 0,-2 0 0,1 0 0,1-1 0,-3 5 0,7-3 0,-7 3 0,3 0 0,1-3 0,-4 7 0,3-7 0,-4 3 0,0-3 0,5-1 0,-4 1 0,7-1 0,-3 8 0,9 8 0,1 8 0,4 1 0,0 3 0,0-8 0,-5 9 0,3-10 0,-3 5 0,5-6 0,-5 0 0,3 0 0,-3 1 0,0-1 0,4 5 0,-8-3 0,8 3 0,-8-4 0,7-1 0,-3 0 0,4 0 0,-3 0 0,2 1 0,-3 4 0,5-3 0,-4 8 0,2-8 0,-3 9 0,5-10 0,0 10 0,0-9 0,0 8 0,-1-8 0,-3 9 0,2-10 0,-3 5 0,0-6 0,4 0 0,-8 0 0,3 1 0,-4-1 0,4 0 0,-3 0 0,3 0 0,-4 1 0,0-1 0,0 0 0,0 0 0,4 0 0,-3 0 0,3 0 0,-4 0 0,0 1 0,0-1 0,4 0 0,-3 6 0,3-5 0,1 5 0,-4-1 0,7 2 0,-2 0 0,-1 4 0,4-5 0,-3 7 0,0-1 0,3 0 0,-3 0 0,4-5 0,1 4 0,-1-5 0,0 7 0,0-7 0,0 0 0,-5-1 0,3-3 0,-2 9 0,3-10 0,1 5 0,-5-6 0,4 5 0,-4-3 0,1 3 0,2-4 0,-3-1 0,0 0 0,4 0 0,-4 0 0,0 1 0,3-1 0,-3 0 0,0 0 0,3 0 0,-2 1 0,-1-1 0,3 0 0,-3 0 0,4 1 0,0-1 0,1-4 0,-5 3 0,3-3 0,-3 4 0,4 1 0,1 4 0,-1-3 0,2 8 0,-1-3 0,5 5 0,-3 0 0,3 1 0,-4-1 0,4 0 0,-4-6 0,4 5 0,-5-4 0,0 0 0,0-2 0,0 1 0,-1-5 0,1 5 0,4-1 0,-3-3 0,3 3 0,-5-5 0,1 1 0,-1 4 0,1-3 0,-1 3 0,1-5 0,-1 0 0,0 1 0,1 4 0,-1-3 0,1 3 0,0 1 0,-1-5 0,1 5 0,0-1 0,-1-3 0,2 9 0,-2-10 0,1 5 0,0-1 0,-1-3 0,1 9 0,0-10 0,0 10 0,0-9 0,-1 3 0,1 1 0,0-5 0,-5 5 0,3-6 0,-2 0 0,3 0 0,0 1 0,0-1 0,-4 0 0,3 0 0,-2 0 0,3 1 0,0-1 0,-4 0 0,3 0 0,-2 0 0,3 1 0,0-1 0,0 0 0,0 0 0,0 0 0,0 0 0,0-4 0,0 3 0,0-7 0,0 2 0,-5 1 0,5-2 0,-4 2 0,4 0 0,-1-3 0,1 3 0,0-4 0,-1 0 0,1 0 0,0 0 0,-1 0 0,1 0 0,-1 0 0,1 0 0,-1 0 0,0 0 0,1 0 0,-1 0 0,0 0 0,-7 0 0,-6-4 0,-4-1 0,-4 0 0,4-3 0,-1 3 0,1 0 0,0-3 0,-1 2 0,1 1 0,0-3 0,-1 7 0,1-3 0,0 0 0,-1 3 0,1-8 0,0 8 0,0-7 0,-1 7 0,5-7 0,-3 7 0,3-3 0,0 0 0,-4 3 0,4-3 0,-4 4 0,0 0 0,0 0 0,0 0 0,0 0 0,-1-4 0,1 3 0,0-4 0,0 5 0,3-4 0,-2 3 0,3-3 0,-4 4 0,0 0 0,0 0 0,1 0 0,-1 0 0,0 0 0,0 0 0,0 0 0,-1 0 0,1 0 0,-6 0 0,5-4 0,-10 3 0,4-3 0,-6 4 0,6 0 0,-4 0 0,4 0 0,-5 0 0,5 0 0,-4 0 0,10 0 0,-5 0 0,0 0 0,5 0 0,-5 0 0,0 0 0,5 0 0,-5 0 0,0 0 0,5 0 0,-10 0 0,9 0 0,-9 0 0,9 4 0,-3-3 0,-1 3 0,-1 1 0,0-4 0,-4 4 0,5-1 0,-7-3 0,6 4 0,-4-5 0,10 4 0,-10-3 0,4 3 0,0-4 0,-4 5 0,4-4 0,0 3 0,-4-4 0,4 0 0,1 5 0,-5-4 0,9 3 0,-9-4 0,9 4 0,-9-3 0,10 3 0,-5-4 0,1 0 0,3 0 0,-9 0 0,9 4 0,-4-3 0,6 3 0,-6-4 0,5 0 0,-5 0 0,6 0 0,-1 4 0,1-3 0,0 3 0,0-4 0,0 0 0,0 0 0,0 0 0,0 0 0,1 0 0,0 0 0,3-3 0,1-2 0,4-4 0,0-5 0,0 3 0,0-4 0,0 6 0,0 0 0,0-6 0,0 4 0,4-3 0,-3 4 0,8-4 0,-8 3 0,8-4 0,-8 1 0,7 3 0,-7-9 0,7 9 0,-7-9 0,8 10 0,-8-10 0,3 9 0,0-8 0,-2 8 0,2-4 0,-4 1 0,0 3 0,0-9 0,0 10 0,0-5 0,0 6 0,0-1 0,0-4 0,0 3 0,0-4 0,0 6 0,0 0 0,0-6 0,0 4 0,0-3 0,0-1 0,0 4 0,0-9 0,0 10 0,0-10 0,0 9 0,0-9 0,0 4 0,0-5 0,0 5 0,0-4 0,0 4 0,0-5 0,0 5 0,0-4 0,0 4 0,0 0 0,0-3 0,0 8 0,0-9 0,0 4 0,0 0 0,0 1 0,0 1 0,0 4 0,0-5 0,0 1 0,0 3 0,0-9 0,0 4 0,0 0 0,0-4 0,0 4 0,0-5 0,0 0 0,0 0 0,0-1 0,0 1 0,0 0 0,0-1 0,0 1 0,0 0 0,0 5 0,0-4 0,0 4 0,0-5 0,0 0 0,0 5 0,0-4 0,0 9 0,0-9 0,0 10 0,0-10 0,0 9 0,0-9 0,0 4 0,0 0 0,0 2 0,0 4 0,-4-4 0,3 3 0,-4-4 0,5 6 0,-4 0 0,3-6 0,-3 4 0,0-3 0,2-1 0,-6 5 0,7-5 0,-8 0 0,8 5 0,-4-10 0,1 9 0,3-4 0,-3 6 0,0 0 0,3 0 0,-4 0 0,2 5 0,-2 0 0,0 8 0,2 1 0,3 4 0,0 1 0,0-1 0,0 5 0,0-3 0,0 3 0,0 1 0,0 1 0,0-1 0,0 5 0,0-9 0,0 9 0,0-10 0,0 10 0,0-10 0,0 5 0,0-6 0,0 6 0,0-5 0,0 10 0,0-10 0,0 10 0,0-4 0,0 11 0,0 3 0,0 6 0,0 0 0,0 7 0,0-5 0,0 5 0,0-7 0,0-6 0,0 4 0,0-11 0,0 4 0,0 1 0,0-5 0,0 4 0,0-6 0,0 7 0,0-5 0,0 11 0,0-11 0,0 5 0,0-7 0,0 0 0,0 0 0,0 0 0,0 0 0,0-5 0,0 4 0,0-4 0,0-1 0,0 5 0,0-9 0,0 9 0,0-10 0,5 10 0,-4-9 0,3 8 0,-4-8 0,5 4 0,-4-6 0,3 0 0,-4 0 0,0 0 0,0 1 0,4-1 0,-3 0 0,3 0 0,0 0 0,-3 0 0,7 0 0,-7 0 0,7 0 0,-7 1 0,4-1 0,-5 0 0,3 0 0,-2 0 0,3 0 0,-4 0 0,0 0 0,0 0 0,0 0 0,0 0 0,0 1 0,0-2 0,0 2 0,0-2 0,0 2 0,0-1 0,0 0 0,0 0 0,0 1 0,0-1 0,0 0 0,0 0 0,0 0 0,0-1 0,0 0 0,4-3 0,0-2 0,5-3 0,-1 0 0,1-4 0,1-6 0,-5 0 0,4-10 0,-8 4 0,4-5 0,-5-1 0,5 1 0,-4 0 0,4 0 0,-5-6 0,0 4 0,0-3 0,0-2 0,0 5 0,0-11 0,0 12 0,0-6 0,0 8 0,0-2 0,0 1 0,0 0 0,0 5 0,0-4 0,0 9 0,0-4 0,0 6 0,0-6 0,0 5 0,0-5 0,0 0 0,0 5 0,0-5 0,0 6 0,0-6 0,0 5 0,0-10 0,0 4 0,0-5 0,0-1 0,0-5 0,0-3 0,0-6 0,0-8 0,0-2 0,0-7 0,0 0 0,5 7 0,-4-5 0,10 13 0,-10 0 0,9 10 0,-9 7 0,4 0 0,-5 5 0,4 1 0,-3 6 0,7 0 0,-3 4 0,0 5 0,-2 4 0,-3 10 0,0 2 0,0 5 0,0 1 0,0-7 0,0 5 0,0 2 0,0 1 0,0 4 0,0 1 0,0 1 0,0 7 0,0 0 0,0 0 0,0 0 0,0 0 0,0 0 0,0 0 0,0 0 0,0 0 0,0 0 0,0-1 0,0-5 0,0 4 0,0-4 0,0-1 0,0-1 0,0-7 0,0 0 0,0 0 0,0 0 0,0 0 0,0 0 0,0 0 0,0-5 0,0 4 0,0-9 0,0 8 0,0-8 0,0 3 0,0-5 0,0 1 0,0-1 0,0 0 0,0 0 0,0 0 0,0 0 0,0 0 0,0 1 0,0-1 0,0 0 0,0-1 0,0 1 0,0 0 0,0 0 0,0 0 0,0 0 0,0 1 0,0 4 0,0-3 0,0 3 0,4-5 0,-3 1 0,4-1 0,-5 0 0,4-4 0,-3 2 0,3-3 0,-4 5 0,0-1 0,4 1 0,-3 0 0,3 0 0,0 0 0,-3 0 0,3 0 0,-4 0 0,4-4 0,-3 3 0,6-7 0,-6-1 0,3-11 0,0 1 0,-3-5 0,3 0 0,-4-1 0,4 0 0,-3-10 0,3 8 0,-4-10 0,0 0 0,0 5 0,0-11 0,0 4 0,0-5 0,0-2 0,0 1 0,0-8 0,0 6 0,5-6 0,-3 9 0,9-10 0,-9 7 0,9-13 0,-9 13 0,9-5 0,-10 6 0,10 1 0,-10 0 0,9 7 0,-9 1 0,4 7 0,-5 5 0,0-4 0,0 9 0,0-3 0,0 5 0,0 7 0,0 8 0,0 10 0,0 5 0,0 6 0,0-4 0,0 5 0,0 0 0,0 1 0,0 7 0,0 0 0,0-1 0,0 9 0,0-5 0,6 12 0,1-13 0,0 5 0,3-7 0,-8 1 0,7-8 0,-7-1 0,2-13 0,-4 0 0,0-6 0,0 0 0,0 0 0,0 1 0,4-1 0,-3 0 0,3 0 0,-4 0 0,0-1 0,0 1 0,0-1 0,0 1 0,0-1 0,4-3 0,-3 3 0,4-2 0,-5 3 0,0 0 0,0 0 0,0 0 0,0 0 0,0 0 0,0 0 0,0 0 0,4 1 0,-3-1 0,6-4 0,-2-1 0,0-8 0,-2-6 0,2-6 0,-4-6 0,4 1 0,-5 0 0,0 0 0,0-7 0,0 5 0,0-5 0,0 7 0,0-1 0,0 7 0,0-12 0,0 15 0,0-14 0,0 10 0,0-5 0,0-1 0,0 1 0,0 0 0,0 5 0,0-4 0,0 9 0,0-3 0,0 4 0,0 1 0,0 0 0,0 0 0,0-1 0,0 2 0,0-2 0,0 1 0,0 0 0,0 0 0,0-6 0,4 5 0,-3-5 0,3 6 0,-4 0 0,0 0 0,0 0 0,0 0 0,4 0 0,-3 7 0,2 13 0,-3 5 0,0 10 0,0-5 0,0 6 0,0 3 0,0 62 0,0-43 0,3 8 0,0 2 0,-1 6 0,4 1 0,-6-7 0,0-29 0,0-3 0,0-6 0,0 0 0,0-5 0,0-1 0,0-6 0,0 0 0,0 0 0,0 1 0,0-1 0,0 0 0,0 0 0,0 0 0,0 0 0,0 0 0,0 0 0,0-1 0,0 4 0,0 1 0,3-3 0,2-3 0,4-7 0,0-4 0,-4-5 0,3-7 0,-6-11 0,2 4 0,-4-12 0,6 6 0,-5-1 0,4-4 0,-5 11 0,0-5 0,5 7 0,-4 0 0,4-1 0,-5 1 0,4 5 0,-3-4 0,3 4 0,1-5 0,-4 5 0,3-4 0,-4 4 0,0-5 0,0 5 0,0 1 0,0 6 0,0 0 0,0-1 0,0 1 0,0 0 0,0-1 0,0 1 0,0 0 0,0 0 0,0 0 0,0 0 0,0 0 0,0 0 0,0 1 0,0-1 0,0 0 0,0 1 0,0-1 0,0 8 0,0 16 0,0 2 0,0 12 0,0-7 0,0 5 0,0 3 0,0 6 0,0 0 0,6-1 0,1 9 0,5-6 0,0-1 0,0-3 0,-6-4 0,4-1 0,-5-6 0,1-4 0,-2-8 0,0 3 0,-3-4 0,3-1 0,-4 0 0,0 0 0,4-4 0,-3-4 0,3-12 0,-4 1 0,0-10 0,0-2 0,0-1 0,0-5 0,0 7 0,0-1 0,0 1 0,0 5 0,0-4 0,0 10 0,0-10 0,0 9 0,0-9 0,0 10 0,0-5 0,0 0 0,0 5 0,0-10 0,0 9 0,0-9 0,0 9 0,0-3 0,0 4 0,0 1 0,0 0 0,0-1 0,0 1 0,0 0 0,0 8 0,0 11 0,0 0 0,0 8 0,0-9 0,0 0 0,0 6 0,0 0 0,0 1 0,5 10 0,1-8 0,11 16 0,0-11 0,2 11 0,2-5 0,5 9 0,-1-2 0,5-4 0,-11 2 0,1-12 0,-3 6 0,-1-12 0,-1 3 0,-6-8 0,1 3 0,-1-4 0,-4-2 0,3-3 0,-7-4 0,3-6 0,-4-9 0,0 3 0,-4-4 0,-2 1 0,-3 3 0,-2-9 0,1 4 0,-5-5 0,3 0 0,-3-1 0,4 1 0,-4 0 0,2-7 0,-7 5 0,8-5 0,-9 7 0,9-7 0,-3 5 0,3-4 0,2 6 0,-6-1 0,9 1 0,-7 0 0,8 0 0,-4 0 0,-1-1 0,0 1 0,1 1 0,4 4 0,2 3 0,4 4 0,-4 3 0,3-2 0,-3 3 0,4-4 0,0 7 0,5 9 0,5 8 0,6 6 0,6 0 0,5 2 0,-3 4 0,11-1 0,-11 1 0,4-4 0,1 7 0,-6-7 0,7 6 0,-9-7 0,-4-1 0,3 0 0,-9 0 0,9 0 0,-8-5 0,2-2 0,-5-4 0,1-1 0,-1 0 0,0 0 0,0 0 0,0 1 0,1-1 0,-1-4 0,0 3 0,0-3 0,0 4 0,-1-1 0,0 1 0,1-5 0,0 4 0,0-7 0,-1 7 0,1-7 0,-4 7 0,4-7 0,-4 3 0,4 0 0,0-3 0,0 7 0,0-3 0,6 0 0,-4 4 0,3-8 0,-5 7 0,0-7 0,1 7 0,-1-7 0,0 7 0,0-7 0,1 8 0,-1-8 0,0 3 0,0-4 0,-4 4 0,3-3 0,-3 3 0,4-4 0,-1 4 0,1-3 0,0 2 0,0 1 0,-1-3 0,1 3 0,-5 0 0,4-3 0,-3 3 0,-1 0 0,4-3 0,-3 3 0,0 0 0,3-3 0,-4 3 0,1 0 0,3-3 0,-3 3 0,4 0 0,-1-3 0,0 2 0,-3 2 0,3-4 0,-3 3 0,4-4 0,-1 3 0,1-2 0,-1 3 0,1-4 0,-4 4 0,3-3 0,-4 3 0,5-4 0,-4 4 0,-5-3 0,-5 3 0,-10-4 0,5 0 0,-10 0 0,4-5 0,0-1 0,-4-4 0,4 4 0,0-2 0,-4 2 0,4-4 0,-5-1 0,0-4 0,0 3 0,-1-4 0,1 6 0,0-1 0,-7 0 0,5-5 0,-5 4 0,7-4 0,0 6 0,-1-1 0,1-4 0,0 3 0,5-3 0,-4 9 0,10-2 0,-10 2 0,9-3 0,-4 3 0,6-2 0,-1 2 0,-4-4 0,3 1 0,-4 3 0,6-2 0,0 3 0,-6-5 0,4 0 0,-3 0 0,4 5 0,-4-4 0,3 4 0,-9-6 0,10 2 0,-5-1 0,0 0 0,5 1 0,-5-1 0,0 0 0,5 0 0,-10 0 0,4 0 0,-6-6 0,1 4 0,0-3 0,0 4 0,-1 0 0,1-4 0,5 4 0,-4-4 0,10 5 0,-10 0 0,9 0 0,-3 0 0,-1 0 0,4 1 0,-3-1 0,4-5 0,0 5 0,-5-5 0,5 5 0,-5 0 0,6 1 0,-1 0 0,1-1 0,-1-4 0,0 3 0,1-4 0,3 1 0,-2 3 0,3-4 0,-5 1 0,0 3 0,5-9 0,-4 9 0,4-9 0,-1 10 0,-3-5 0,8 1 0,-7 3 0,7-4 0,-7 6 0,7 0 0,-7 0 0,7 0 0,-3 8 0,12 6 0,3 10 0,9 5 0,2 8 0,8 3 0,1 0 0,9 7 0,-2-5 0,-5 5 0,3-6 0,-12-4 0,5 1 0,-1-4 0,-8 3 0,6-11 0,-9 3 0,4-4 0,-6 0 0,5-1 0,-9 0 0,9-3 0,-8 2 0,2-4 0,-4 4 0,-1-3 0,1 3 0,0 1 0,-1-5 0,1 5 0,-1-6 0,0 0 0,1 0 0,-1 1 0,0-1 0,-4 0 0,3-4 0,-7 3 0,7-7 0,-11 4 0,-2-5 0,-4 0 0,-3 0 0,3 0 0,0 0 0,0 0 0,0 0 0,0 0 0,-5 0 0,3 0 0,-9 0 0,9 0 0,-9 0 0,4 0 0,-11 0 0,4 0 0,-12 0 0,6 0 0,-7 0 0,0 0 0,0 0 0,0 0 0,0 0 0,6 4 0,-4-3 0,5 10 0,0-10 0,-6 9 0,12-8 0,-5 8 0,0-9 0,6 8 0,-6-8 0,6 9 0,1-4 0,0 0 0,0 3 0,-1-8 0,6 8 0,-4-8 0,10 3 0,-5 0 0,6-3 0,4 7 0,0-3 0,5 3 0,0 0 0,4-3 0,1-2 0,4-3 0,5 0 0,-3 0 0,9 0 0,-5 0 0,13 0 0,-5 0 0,19 0 0,-11 0 0,13 0 0,0 0 0,1 0 0,9 0 0,-9 6 0,7-5 0,-14 4 0,6-5 0,-15 0 0,-2 0 0,-5 0 0,-6 0 0,3 0 0,-8 0 0,3 0 0,-5 0 0,1 0 0,-1 0 0,0 0 0,0 0 0,0 0 0,0 0 0,0 0 0,0 0 0,0 0 0,-1 0 0,1 0 0,0 0 0,0 0 0,-1 0 0,1 0 0,0 0 0,-1 0 0,0 0 0,1 0 0,0 0 0,0 0 0,6 0 0,1 0 0,5 0 0,-6 0 0,5 0 0,-9 0 0,3 0 0,-5 0 0,1 0 0,-1 0 0,0 0 0,0 0 0,-4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6:33:50.527"/>
    </inkml:context>
    <inkml:brush xml:id="br0">
      <inkml:brushProperty name="width" value="0.1" units="cm"/>
      <inkml:brushProperty name="height" value="0.6" units="cm"/>
      <inkml:brushProperty name="color" value="#E71224"/>
      <inkml:brushProperty name="inkEffects" value="pencil"/>
    </inkml:brush>
  </inkml:definitions>
  <inkml:trace contextRef="#ctx0" brushRef="#br0">29 999 16383,'0'-9'0,"0"0"0,0 3 0,0-4 0,0-2 0,0-3 0,0 0 0,0-5 0,0-1 0,0-5 0,0 5 0,0-3 0,0 2 0,0 2 0,0-6 0,0 11 0,0-5 0,0 8 0,0-2 0,0-6 0,0 1 0,0-8 0,0 6 0,0-8 0,0 6 0,0-1 0,0 9 0,-13-14 0,10 11 0,-10-11 0,13 13 0,0 5 0,0-3 0,0 3 0,0-1 0,0-9 0,0 13 0,0-8 0,0 8 0,0-2 0,0 3 0,0-3 0,0 3 0,0 1 0,0-1 0,0 1 0,0 0 0,0-1 0,0 1 0,0 0 0,0 0 0,0 0 0,0 0 0,0 0 0,5-1 0,-3 1 0,3-1 0,0 1 0,-4-1 0,11-3 0,-10 2 0,9-6 0,-9 3 0,10-1 0,-11-2 0,4 3 0,0-1 0,-3 2 0,3 3 0,-5 1 0,5-2 0,-3-2 0,4 3 0,-2-3 0,-3 3 0,5 1 0,-6-1 0,0 4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6:33:54.067"/>
    </inkml:context>
    <inkml:brush xml:id="br0">
      <inkml:brushProperty name="width" value="0.1" units="cm"/>
      <inkml:brushProperty name="height" value="0.6" units="cm"/>
      <inkml:brushProperty name="color" value="#E71224"/>
      <inkml:brushProperty name="inkEffects" value="pencil"/>
    </inkml:brush>
  </inkml:definitions>
  <inkml:trace contextRef="#ctx0" brushRef="#br0">152 1000 16383,'0'-17'0,"0"2"0,0-4 0,0-1 0,0 1 0,0-4 0,0 3 0,0-3 0,-5-1 0,3-1 0,-8 1 0,8 0 0,-9 0 0,10-1 0,-10 1 0,10 0 0,-9 4 0,9-3 0,-4 3 0,0 0 0,4-3 0,-8-4 0,7 1 0,-2-2 0,-1 9 0,4-2 0,-8 6 0,7-6 0,-6 11 0,7-4 0,-8 4 0,8-1 0,-9-8 0,9 11 0,-3-11 0,4 12 0,0-3 0,-4 4 0,3 0 0,-3-4 0,-1-6 0,4 5 0,-4-9 0,5 13 0,0-3 0,0 4 0,0 0 0,0-1 0,0-3 0,0 4 0,0-4 0,0 4 0,0-1 0,0 1 0,0 0 0,0-1 0,0 1 0,0 0 0,0-1 0,0 1 0,0 0 0,0 0 0,0 0 0,0-1 0,0 1 0,0 0 0,0 0 0,0-1 0,0 1 0,0 0 0,0 0 0,0 1 0,0-1 0,0 0 0,0 3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6:33:58.725"/>
    </inkml:context>
    <inkml:brush xml:id="br0">
      <inkml:brushProperty name="width" value="0.1" units="cm"/>
      <inkml:brushProperty name="height" value="0.6" units="cm"/>
      <inkml:brushProperty name="color" value="#E71224"/>
      <inkml:brushProperty name="inkEffects" value="pencil"/>
    </inkml:brush>
  </inkml:definitions>
  <inkml:trace contextRef="#ctx0" brushRef="#br0">512 218 16383,'-13'0'0,"1"0"0,3 0 0,0 0 0,0 0 0,1 0 0,0 0 0,-1 0 0,0 0 0,-5 0 0,4 0 0,-9 0 0,3 0 0,1 0 0,-5 0 0,4 0 0,-6 0 0,6 0 0,-3 5 0,8 0 0,-9 1 0,9 2 0,-9-7 0,1 7 0,3-7 0,-2 7 0,9-7 0,-1 3 0,1-4 0,0 0 0,-1 4 0,-4-3 0,3 4 0,-12-5 0,11 0 0,-5 0 0,8 0 0,-1 4 0,9-3 0,6 3 0,5-4 0,3 0 0,-4 0 0,0 0 0,1 0 0,-1 0 0,0 0 0,0 0 0,0 0 0,6 0 0,1 0 0,5 0 0,-5 0 0,3 0 0,-3 0 0,0 0 0,4 0 0,-10 0 0,10 0 0,-4 0 0,0 0 0,4 0 0,-5 0 0,6 0 0,1 0 0,-1 0 0,0 0 0,-5 0 0,4 0 0,-5 0 0,1 0 0,4 0 0,-10 0 0,5 0 0,-6 0 0,5 0 0,-3 0 0,3 0 0,-5 0 0,0 0 0,6 0 0,-5 0 0,5 0 0,-6 0 0,0 0 0,1 0 0,-2 0 0,1-4 0,0 3 0,0-3 0,-4 0 0,3 3 0,-7-7 0,7 7 0,-7-8 0,7 8 0,-7-7 0,7 3 0,-7-4 0,3 0 0,-4-1 0,0 1 0,0 0 0,0 0 0,0 0 0,0-1 0,0 1 0,0 0 0,0-1 0,0 1 0,0 0 0,0 0 0,0 0 0,0-1 0,0 1 0,0 0 0,0 0 0,0 0 0,0 0 0,-4 4 0,3-3 0,-7 3 0,7-4 0,-7 4 0,7-3 0,-7 7 0,3-2 0,-4 3 0,1 0 0,-1 0 0,0 0 0,-1 0 0,1 0 0,0 0 0,-1 4 0,1 1 0,-6 4 0,5 1 0,-5 0 0,6-1 0,-6 5 0,5-3 0,-5 3 0,6-5 0,-6 6 0,4-5 0,-3 5 0,4-6 0,1 0 0,0 1 0,-1-1 0,1 0 0,0 0 0,-1 0 0,1 1 0,0-5 0,-1 3 0,1-7 0,4 7 0,-3-7 0,3 3 0,4-4 0,6 0 0,5-4 0,3 3 0,-4-7 0,0 7 0,0-3 0,0 0 0,1 2 0,-1-6 0,0 7 0,0-7 0,0 7 0,0-7 0,0 7 0,-1-3 0,1 4 0,-1 0 0,0 0 0,0 0 0,0 0 0,0 0 0,1 0 0,0 0 0,-1 0 0,1 0 0,-1 0 0,0 0 0,0 0 0,1 0 0,-1 0 0,1 0 0,-1 0 0,1 0 0,-4-4 0,3 3 0,-7-6 0,3 2 0,0-1 0,-3-2 0,3 3 0,0-4 0,-3 0 0,2 0 0,-3-1 0,0 1 0,0 0 0,0 0 0,0 0 0,0 1 0,0-1 0,0 1 0,0 0 0,0 6 0,-4 8 0,3 3 0,-3 5 0,4-5 0,0 0 0,0 0 0,-4 1 0,3-1 0,-3 0 0,4 0 0,0 0 0,0 1 0,0 4 0,0-3 0,0 3 0,0-5 0,0 1 0,-4-1 0,3 0 0,-4 0 0,5 0 0,0 1 0,0-1 0,0 0 0,0 0 0,0-4 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6:34:04.913"/>
    </inkml:context>
    <inkml:brush xml:id="br0">
      <inkml:brushProperty name="width" value="0.1" units="cm"/>
      <inkml:brushProperty name="height" value="0.6" units="cm"/>
      <inkml:brushProperty name="color" value="#E71224"/>
      <inkml:brushProperty name="inkEffects" value="pencil"/>
    </inkml:brush>
  </inkml:definitions>
  <inkml:trace contextRef="#ctx0" brushRef="#br0">213 388 16383,'-5'-9'0,"-9"-5"0,12 3 0,-17-4 0,17 6 0,-12-1 0,9 0 0,-5-4 0,5 3 0,-4-4 0,4 6 0,-1 0 0,-3-6 0,4 4 0,-1-3 0,-2 4 0,3 1 0,-5 0 0,5-1 0,-3 1 0,3-9 0,-5 7 0,5-7 0,1 9 0,0-9 0,-1 11 0,-1-9 0,2 10 0,0-3 0,4 0 0,-4 1 0,-1 3 0,4-3 0,-3 4 0,4-5 0,0 1 0,0 7 0,0 10 0,0 2 0,0 11 0,0-11 0,4 3 0,-3-5 0,4 1 0,-1-1 0,-3 0 0,3 0 0,0 0 0,-3 0 0,3 0 0,-4 0 0,0 0 0,0 0 0,4 0 0,-3 0 0,2 0 0,-3 0 0,4-4 0,-3 2 0,4-2 0,-5 4 0,0 0 0,0-1 0,0 0 0,0 1 0,0-1 0,0 1 0,0-1 0,0 1 0,0 0 0,0-1 0,0 1 0,0-1 0,0 1 0,0-1 0,0 0 0,3-3 0,2-1 0,3-4 0,1 0 0,0 0 0,1 0 0,-1 0 0,0 0 0,5 0 0,2 4 0,0-2 0,4 2 0,-4 1 0,0-4 0,4 9 0,-10-9 0,10 4 0,-5-1 0,1-3 0,-2 8 0,1-8 0,-4 3 0,3 0 0,1-3 0,-5 3 0,4 0 0,-5-3 0,6 4 0,-4-5 0,3 3 0,-5-2 0,0 3 0,0-4 0,0 4 0,0-3 0,0 3 0,-4 0 0,3-3 0,-4 3 0,5-4 0,0 0 0,-1 3 0,1-2 0,0 3 0,0-4 0,0 0 0,0 0 0,1 0 0,4 5 0,-4-4 0,5 3 0,-6-4 0,0 0 0,0 0 0,0 0 0,0 0 0,0 0 0,1 0 0,-1 0 0,-1 0 0,1 0 0,-8 0 0,-6-4 0,-10 3 0,0-3 0,0 4 0,1-5 0,-1 4 0,-1-8 0,-3 8 0,2-8 0,2 8 0,-5-8 0,4 3 0,-4 0 0,-2-3 0,1 7 0,5-6 0,-4 2 0,5 1 0,-7-5 0,2 5 0,-1-1 0,5-3 0,-4 8 0,10-7 0,-5 2 0,6 1 0,-1-3 0,1 7 0,0-7 0,-1 7 0,5-8 0,-3 8 0,3-7 0,-5 3 0,1 0 0,4-4 0,-4 4 0,4 0 0,0-3 0,-3 2 0,2-3 0,-3 0 0,0-1 0,0 1 0,4 0 0,-4 0 0,4-1 0,-4 1 0,-1 0 0,1-1 0,0 1 0,-1-5 0,5 3 0,-4-4 0,4 6 0,-5 0 0,5 0 0,-2 0 0,6 0 0,-3 0 0,0 4 0,7 1 0,-2 12 0,8-6 0,0 11 0,0-9 0,0 1 0,0 3 0,0-3 0,0 4 0,0-4 0,0 3 0,0-7 0,0 7 0,0-3 0,1 5 0,-1-5 0,0 3 0,0-3 0,0 0 0,0 3 0,0-7 0,1 7 0,-1-3 0,0 0 0,0 3 0,0-7 0,-3 8 0,2-8 0,-3 7 0,4-7 0,0 7 0,0-7 0,-4 7 0,3-7 0,-3 3 0,4 0 0,0-3 0,0 7 0,0-7 0,1 7 0,-1-7 0,0 7 0,0-7 0,0 7 0,0-7 0,0 7 0,0-7 0,0 7 0,0-7 0,1 7 0,-1-7 0,0 7 0,0-7 0,0 8 0,0-8 0,0 7 0,0-7 0,1 7 0,-1-7 0,0 3 0,0 0 0,0-3 0,0 7 0,0-7 0,0 8 0,0-8 0,1 7 0,-1-7 0,0 7 0,5-7 0,-3 7 0,3-7 0,-5 7 0,6-7 0,-4 3 0,3 0 0,-5-3 0,1 7 0,-1-7 0,0 3 0,0-4 0,0 4 0,5-3 0,-3 8 0,3-8 0,-5 3 0,1-4 0,-1 4 0,0-3 0,0 3 0,1-4 0,-1 4 0,0-3 0,0 3 0,-1-4 0,-3 4 0,3-3 0,-3 3 0,4-4 0,-5 4 0,0 1 0,-4 3 0,-4-3 0,-1-2 0,-4-3 0,-5 0 0,3 0 0,-9 0 0,9 0 0,-8 0 0,3 0 0,-5 0 0,6 0 0,-5 0 0,-2 0 0,0 0 0,-5 0 0,6 0 0,-7 0 0,5 0 0,-12 0 0,12 0 0,-10 0 0,11 0 0,-11 0 0,10 0 0,-11 0 0,11 0 0,-5 0 0,7 0 0,5 0 0,-3 0 0,8 0 0,-9 0 0,10 0 0,-5 0 0,6 0 0,-1 0 0,1 0 0,0 0 0,0 0 0,0 0 0,0 0 0,0 0 0,0 0 0,5-4 0,-4 3 0,6-7 0,-6 7 0,7-6 0,-7 6 0,7-7 0,-7 7 0,7-7 0,-7 7 0,7-7 0,-2 3 0,-1 0 0,3-3 0,-2 7 0,3-3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1T10:36:31.037"/>
    </inkml:context>
    <inkml:brush xml:id="br0">
      <inkml:brushProperty name="width" value="0.025" units="cm"/>
      <inkml:brushProperty name="height" value="0.025" units="cm"/>
      <inkml:brushProperty name="color" value="#FFC114"/>
    </inkml:brush>
  </inkml:definitions>
  <inkml:trace contextRef="#ctx0" brushRef="#br0">3295 1460 24575,'-15'0'0,"-5"0"0,1 0 0,-13 0 0,5 0 0,-13 0 0,13-8 0,-13 6 0,14-6 0,-7 8 0,9 0 0,-1 0 0,0 0 0,1 0 0,5 0 0,-4 0 0,4 0 0,-5 0 0,5 0 0,-4 0 0,4-5 0,-5 4 0,-1-3 0,0 4 0,-7 0 0,5 0 0,-13 0 0,6 0 0,-8 0 0,7 0 0,-5-4 0,6 2 0,0-2 0,-6 4 0,14 0 0,-14 0 0,13 0 0,-5 0 0,0 0 0,-6 0 0,-5 0 0,5-5 0,-2 4 0,7-3 0,-9 4 0,0 0 0,0 0 0,0 0 0,0 0 0,8 0 0,-6 0 0,13 0 0,-5 0 0,-1 0 0,7 0 0,-14 0 0,13 0 0,-13 0 0,6 0 0,-8 0 0,8 0 0,-6 0 0,5 0 0,-7 0 0,0 0 0,8 0 0,-6 0 0,14 0 0,-6 0 0,7 0 0,0 0 0,1 0 0,-1 0 0,0 0 0,0 0 0,7 0 0,-5 0 0,4 0 0,-6 0 0,-7 0 0,5 0 0,1 0 0,3 0 0,5 0 0,-7 0 0,1 0 0,-35 0 0,27 0 0,-31 13 0,-22 10 0,14-4 0,-2 2 0,-20 11 0,11-3 0,59-21 0,22-1 0,-4-3 0,5 4 0,0-1 0,0 0 0,0 1 0,0-1 0,-5 6 0,3 1 0,-9 4 0,4 7 0,0-10 0,-5 9 0,10-10 0,-3 0 0,0-2 0,4-4 0,-4 1 0,5-1 0,0 0 0,0-1 0,0 1 0,0 0 0,-5 0 0,4 0 0,-4 5 0,0 0 0,3 6 0,-3-5 0,5-1 0,0-5 0,0 0 0,0 0 0,0 0 0,0 0 0,0 0 0,0-1 0,0 1 0,0 0 0,0 0 0,0 0 0,0 0 0,0 0 0,0 1 0,0-1 0,0 0 0,0 0 0,5 0 0,1 0 0,0 0 0,3 0 0,-3 0 0,5 1 0,-1-1 0,1 0 0,-5 0 0,4 0 0,-4 0 0,4 0 0,1-3 0,-5 2 0,3-2 0,-3-1 0,0 3 0,4-6 0,-4 6 0,4-6 0,1 7 0,0-8 0,-1 8 0,1-7 0,6 2 0,-5 1 0,11-3 0,-11 6 0,12-6 0,-12 2 0,11 1 0,-11-2 0,5 5 0,0-6 0,-5 3 0,11-4 0,-11 0 0,11 0 0,-10 3 0,10-2 0,-11 3 0,11-4 0,-11 0 0,16 0 0,-15 0 0,15 0 0,-10 0 0,7 0 0,-7 0 0,5 0 0,-4 0 0,5 4 0,-6-3 0,-1 3 0,0-4 0,-5 0 0,5 0 0,-7 0 0,7 0 0,2 4 0,-1-3 0,5 3 0,-4-4 0,12 0 0,-4 0 0,4 0 0,-6 0 0,0 4 0,7-2 0,-6 2 0,7-4 0,10 0 0,-14 0 0,14 0 0,-11 0 0,-5 0 0,5 4 0,-8-3 0,9 3 0,-7-4 0,14 0 0,-13 0 0,12 0 0,-4 0 0,-1 0 0,6 0 0,-14 0 0,14 0 0,-14 0 0,6 0 0,-7 0 0,-7 0 0,5 0 0,-11 0 0,11 0 0,-4 0 0,5 0 0,1 0 0,-1 0 0,1 0 0,-1 0 0,1 0 0,-1 0 0,12 0 0,-9 0 0,8 0 0,-2 0 0,-7 0 0,6 0 0,1 0 0,-7 0 0,14 0 0,-14 0 0,7 0 0,-9 0 0,1 0 0,-1 0 0,1 0 0,-1 0 0,1 0 0,-1 0 0,1 0 0,0 0 0,-1 0 0,1 0 0,-1 0 0,0 0 0,1 0 0,0 0 0,-1 0 0,-6 0 0,6 0 0,-6 0 0,7 0 0,-1 0 0,12 0 0,-9 0 0,8 0 0,-10 0 0,-7 0 0,5 0 0,-11 0 0,5 0 0,-6 0 0,6 0 0,-5 0 0,5 0 0,0 0 0,-5 0 0,5 0 0,-7 0 0,1 0 0,0 0 0,-1 0 0,1 0 0,0 0 0,-1 0 0,1 0 0,6 0 0,-5 0 0,5 0 0,-6 0 0,6 0 0,-5 0 0,5 0 0,-7 0 0,1 0 0,-1 0 0,0 0 0,0-4 0,0 0 0,1-1 0,0-2 0,-1 6 0,1-3 0,0 0 0,-1 4 0,1-8 0,-1 7 0,-4-6 0,-2 3 0,1-4 0,2-5 0,4 4 0,1-9 0,-1 9 0,1-9 0,-1 4 0,1 0 0,0-3 0,-1 7 0,-5-7 0,4 7 0,-9-3 0,4 5 0,0-5 0,-3 4 0,3-4 0,1 0 0,-5 3 0,4-2 0,-5-1 0,5 3 0,-4-7 0,4 7 0,1-7 0,-5 3 0,4 0 0,-5 1 0,0 0 0,0 3 0,0-3 0,0 5 0,0 0 0,0 0 0,0-1 0,0 1 0,0 0 0,0-5 0,0 4 0,0-4 0,0 0 0,0 3 0,0-2 0,0-1 0,0 3 0,-4-3 0,2 5 0,-7 0 0,7 0 0,-7-1 0,8 1 0,-9 4 0,4-7 0,-5 9 0,5-9 0,-4 10 0,4-6 0,-5 2 0,1 0 0,-1-2 0,0 6 0,0-6 0,0 2 0,0 1 0,1-4 0,-1 7 0,0-6 0,0 6 0,0-3 0,0 4 0,1 0 0,0 0 0,-1 0 0,1 0 0,-6 0 0,4 0 0,-4 0 0,6 0 0,-7 0 0,4 0 0,-4 0 0,6 0 0,1 0 0,-1 0 0,0-3 0,0 2 0,0-3 0,0 1 0,0 2 0,0-7 0,1 7 0,4-6 0,-4 6 0,4-3 0,0 1 0,2-1 0,4-4 0,0 1 0,-5 2 0,4-1 0,-8 1 0,3-8 0,-11 4 0,4-4 0,-10-1 0,11 5 0,-11-8 0,4 7 0,0-8 0,2 8 0,-1-3 0,5 0 0,-4 3 0,-1-4 0,5 6 0,-4-1 0,6-4 0,0 4 0,-7-5 0,6 6 0,-6-6 0,1 4 0,4-3 0,-10 4 0,9-4 0,-3 3 0,6-3 0,-6 4 0,4 1 0,-4-1 0,7 1 0,-1 0 0,0 0 0,0 0 0,1 0 0,-1 3 0,0-2 0,0 6 0,5-6 0,-3 6 0,3-7 0,-5 4 0,0-1 0,0-2 0,0 2 0,1 1 0,-1-3 0,-6 1 0,4-2 0,-4-5 0,6 3 0,-7-3 0,5 4 0,-9 0 0,9-4 0,-11 3 0,11-3 0,-10-1 0,11 5 0,-11-9 0,10 9 0,-10-5 0,10 1 0,-5-1 0,0-1 0,-1-2 0,1 7 0,-5-7 0,4 3 0,1 0 0,-5-4 0,4 4 0,1 0 0,-6-4 0,12 9 0,-11-9 0,10 9 0,-10-9 0,10 4 0,-10 0 0,9-4 0,-4 3 0,6-3 0,0 3 0,0-2 0,0 3 0,0 0 0,0-4 0,0 4 0,0-5 0,-1 0 0,2 5 0,-2-3 0,2 3 0,-2-5 0,1 0 0,-6-8 0,4 6 0,-4-6 0,6 8 0,-1 1 0,1-1 0,5 0 0,-4 5 0,10-3 0,-8 7 0,7-3 0,-2 5 0,-1 0 0,4-1 0,-4 1 0,-1-5 0,5 4 0,-5-4 0,1 5 0,4 0 0,-4-1 0,5 1 0,0 0 0,0-2 0,0 2 0,0-3 0,0 10 0,0 2 0,0 7 0,0 5 0,0 1 0,0 4 0,-5 1 0,3 0 0,-3 5 0,-1-4 0,0 5 0,-1-7 0,-4 1 0,4-5 0,1-1 0,1-5 0,5 0 0,-5 0 0,4 0 0,-4-7 0,5-1 0,0-8 0,0-5 0,0-1 0,0-5 0,0 1 0,0-1 0,0 0 0,0 1 0,0-1 0,5 5 0,-4-4 0,4 9 0,-5-4 0,0 4 0,5 1 0,-4 0 0,3 1 0,1 2 0,-4-1 0,3 2 0,0-1 0,1 2 0,5 3 0,-1 0 0,1 0 0,-1 0 0,-3 3 0,3-2 0,-3 6 0,5-6 0,0 7 0,-1-4 0,1 4 0,0 0 0,6 1 0,-5-1 0,11 2 0,-11-2 0,5 0 0,-7 0 0,1 1 0,0-5 0,-5 3 0,3-6 0,-8 6 0,8-3 0,-8 3 0,3 0 0,0-3 0,2-1 0,-1-3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1T10:36:40.524"/>
    </inkml:context>
    <inkml:brush xml:id="br0">
      <inkml:brushProperty name="width" value="0.025" units="cm"/>
      <inkml:brushProperty name="height" value="0.025" units="cm"/>
      <inkml:brushProperty name="color" value="#FFC114"/>
    </inkml:brush>
  </inkml:definitions>
  <inkml:trace contextRef="#ctx0" brushRef="#br0">3448 1584 24575,'-15'0'0,"-6"0"0,-5-4 0,-1-2 0,-13-4 0,6 0 0,0-5 0,-5 9 0,5-8 0,0 9 0,-6-10 0,5 8 0,-7-12 0,0 17 0,0-13 0,8 10 0,-6-1 0,13-2 0,-5 7 0,7-3 0,0-1 0,-7 4 0,12-3 0,-19 0 0,19 2 0,-13-2 0,1 4 0,5 0 0,-5-5 0,7 4 0,0-3 0,1 4 0,-1 0 0,0-4 0,-7 3 0,5-8 0,-5 8 0,7-3 0,-7-1 0,5 4 0,-13-4 0,6 1 0,-1 2 0,-4-2 0,5-1 0,0 4 0,1-4 0,9 5 0,-1-4 0,0 3 0,-7-3 0,5 4 0,-5 0 0,7 0 0,0 0 0,-7 0 0,5 0 0,-5 0 0,0 0 0,6 0 0,-14 0 0,6 0 0,-27 0 0,22 0 0,-20 0 0,25 0 0,-8 0 0,0 0 0,7 0 0,-4 4 0,5-3 0,0 8 0,2-8 0,7 7 0,-7-7 0,5 8 0,-5-8 0,7 3 0,0 0 0,0-3 0,1 7 0,-1-7 0,6 3 0,-4-4 0,11 0 0,-11 0 0,11 0 0,-12 0 0,12 0 0,-5 0 0,6 0 0,0 0 0,-11 0 0,9 0 0,-9 0 0,11 4 0,-6-3 0,5 3 0,-5-4 0,0 0 0,4 3 0,-10-2 0,11 3 0,-11 0 0,10-3 0,-10 3 0,11-4 0,-11 4 0,10-3 0,-10 3 0,11 0 0,-11-3 0,10 6 0,-10-6 0,11 6 0,-11-6 0,10 6 0,-4-2 0,6 3 0,0-3 0,1 2 0,-1-2 0,-5 6 0,4-2 0,-4 3 0,5-4 0,1 1 0,-1-1 0,0 0 0,0 0 0,0 0 0,5 0 0,-4 1 0,4-1 0,0 0 0,-3 0 0,7 0 0,-7 0 0,8 1 0,-4-1 0,0 0 0,4 5 0,-4-4 0,0 4 0,4-5 0,-4 0 0,5 0 0,0 1 0,-5-1 0,4 0 0,-4 5 0,5-4 0,0 4 0,0-5 0,0 0 0,0 5 0,0-4 0,0 4 0,0 4 0,0-2 0,0 2 0,0 1 0,0-4 0,0 5 0,0-5 0,0 3 0,0-7 0,0 7 0,5-7 0,-4 3 0,9-5 0,-9 0 0,3 0 0,1 0 0,-4 0 0,9 0 0,-4 1 0,5 3 0,0-2 0,1 7 0,-6-7 0,4 2 0,-4-4 0,0 1 0,4-1 0,-9 0 0,8-4 0,-7 3 0,7-2 0,-3 3 0,5 0 0,-1 0 0,7 1 0,-5-1 0,11 1 0,-10 0 0,3-1 0,-5 0 0,1 5 0,-2-3 0,2 2 0,-1-3 0,-1-1 0,1-4 0,0 4 0,5-3 0,-3-1 0,3 4 0,-5-4 0,6 1 0,-5 2 0,11-6 0,-11 6 0,11-6 0,-10 7 0,3-7 0,-5 6 0,0-6 0,-1 6 0,1-6 0,11 7 0,-3-3 0,11 0 0,-12 3 0,5-7 0,-4 6 0,5-1 0,1-1 0,-7 3 0,5-3 0,-5-1 0,0 4 0,5-3 0,-4 0 0,5 3 0,1-3 0,0 0 0,-1 4 0,8-8 0,-5 7 0,5-7 0,0 8 0,-5-8 0,5 4 0,0 0 0,-6-4 0,25 8 0,-22-8 0,15 3 0,-20-4 0,1 0 0,-1 0 0,9 0 0,-7 4 0,6-3 0,-8 3 0,1-4 0,0 0 0,-1 0 0,1 0 0,-1 0 0,1 0 0,-1 0 0,1 0 0,0 0 0,-1 0 0,1 0 0,-7 0 0,5 0 0,-5 0 0,1 0 0,4 0 0,-5 0 0,1 0 0,4 0 0,-11 0 0,11-4 0,-5 3 0,7-8 0,-1 8 0,1-7 0,-1 3 0,1-1 0,-1-2 0,12 3 0,-15-4 0,13 3 0,-16-1 0,1 6 0,4-8 0,-5 8 0,1-7 0,4 3 0,-5 0 0,7-3 0,-7 3 0,5-4 0,-5 4 0,7-3 0,-7 3 0,5 0 0,-10-3 0,3 4 0,-5-1 0,0-2 0,6 2 0,-5 0 0,5-3 0,-7 4 0,7-1 0,0-6 0,1 9 0,4-10 0,-10 8 0,5-1 0,-6-3 0,-1 7 0,1-6 0,0 6 0,0-6 0,-1 6 0,1-7 0,0 7 0,-1-6 0,1 6 0,0-3 0,-1 1 0,1 2 0,0-3 0,0 4 0,-1-3 0,1 2 0,0-3 0,-1 0 0,1 3 0,0-6 0,6 6 0,-5-3 0,5 1 0,-7 2 0,1-3 0,0 4 0,-1-4 0,1 3 0,0-2 0,0 3 0,4-4 0,-3 3 0,3-3 0,-4 4 0,0 0 0,-1 0 0,1-3 0,0 2 0,6-3 0,-5 4 0,5 0 0,-7 0 0,1 0 0,41 0 0,-31 0 0,51-3 0,8-1 0,-29-2 0,6 0 0,-4 0 0,-29 2 0,-23-3 0,4 3 0,0-1 0,-4-1 0,4 1 0,-5-2 0,0-1 0,0 1 0,0 0 0,0-6 0,0 4 0,5-9 0,-4 4 0,10-5 0,-9 1 0,3-1 0,0 5 0,-4-4 0,4 8 0,-5-3 0,0 5 0,0 1 0,0-1 0,0 1 0,0-1 0,0-5 0,0 4 0,0-9 0,0 8 0,0-3 0,0 5 0,0 0 0,0 0 0,0-1 0,0 1 0,0 0 0,0-1 0,0 1 0,0 0 0,0 0 0,0 0 0,-5 3 0,4-2 0,-4 2 0,0-3 0,-1 0 0,-4 0 0,5 0 0,-4 0 0,7 0 0,-7 4 0,3-3 0,-4 2 0,-1-3 0,1 0 0,-1 0 0,1 4 0,5-3 0,0 3 0,0-1 0,4-1 0,-8 5 0,3-6 0,-5 6 0,0-7 0,0 4 0,0-5 0,0 5 0,-6-4 0,5 3 0,-5-4 0,0 5 0,5-4 0,-5 4 0,0-5 0,-1 0 0,-2-4 0,-3 2 0,4-3 0,-6 1 0,0 2 0,1-7 0,-1 4 0,-7-2 0,5-1 0,-5 6 0,7-7 0,1 3 0,5 1 0,-4-4 0,10 9 0,-10-9 0,5 4 0,-7-5 0,0 0 0,1 0 0,5 5 0,-4-3 0,4 2 0,-6-4 0,7 5 0,-5-3 0,10 7 0,-10-7 0,11 7 0,-11-8 0,4 8 0,0-7 0,-4 6 0,9-7 0,-10 4 0,5-1 0,1 2 0,0-1 0,1 4 0,4-3 0,-4 4 0,6 1 0,-1-5 0,-5 3 0,-1-11 0,-7 9 0,7-5 0,0 4 0,1-1 0,-2-1 0,0-3 0,2 8 0,-1-7 0,5 2 0,-4 1 0,4-3 0,-4 2 0,4 1 0,-10-3 0,10 3 0,-10-5 0,10 5 0,-11-4 0,11 4 0,-4-5 0,-1 0 0,5 5 0,-11-4 0,11 4 0,-5-5 0,0 0 0,5 5 0,-11-9 0,11 12 0,-6-13 0,7 10 0,-6-5 0,4 0 0,-8-3 0,14 2 0,-8 2 0,10 5 0,0 0 0,-3 4 0,8-4 0,-10 0 0,10 4 0,-10-9 0,10 8 0,-10-7 0,9 7 0,-8-3 0,9 5 0,-9 3 0,9-2 0,-4 2 0,5-2 0,-5 2 0,4-2 0,-10-2 0,10 0 0,-10-8 0,4 2 0,0 1 0,-4-4 0,10 9 0,-10-4 0,10 5 0,-4 7 0,5 2 0,0 6 0,0 1 0,0 1 0,0 4 0,0-4 0,0 8 0,0-7 0,0 3 0,0-5 0,0 5 0,0 1 0,0 4 0,0 1 0,0 0 0,0 5 0,0-3 0,0 9 0,0-10 0,0 5 0,0-6 0,0-1 0,0-4 0,0-1 0,0-5 0,0 1 0,0-1 0,0 0 0,0 0 0,0-7 0,0-6 0,0-3 0,0-4 0,0 4 0,0-5 0,0-1 0,0-10 0,0 4 0,0-11 0,0 5 0,0 0 0,0 1 0,0 6 0,0 5 0,0-3 0,0 7 0,0-3 0,0 5 0,0 0 0,0 0 0,0 1 0,0-1 0,0 1 0,0-1 0,0 1 0,0-1 0,0 1 0,5 3 0,-4-3 0,7 6 0,-3-3 0,5 4 0,-1 3 0,2 2 0,-1 3 0,2 10 0,5-2 0,3 8 0,12-4 0,-6-1 0,6-3 0,-7 1 0,-7-7 0,-1 3 0,-6-5 0,-1 0 0,1 0 0,-5 0 0,4-3 0,-9 1 0,4-2 0,-5 3 0,4-3 0,-3 3 0,8-6 0,-3 6 0,4-6 0,1 3 0,-1-4 0,1 0 0,0 3 0,-1-2 0,1 3 0,-1-4 0,-4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11:40:41.879"/>
    </inkml:context>
    <inkml:brush xml:id="br0">
      <inkml:brushProperty name="width" value="0.1" units="cm"/>
      <inkml:brushProperty name="height" value="0.1" units="cm"/>
      <inkml:brushProperty name="color" value="#FF4E00"/>
      <inkml:brushProperty name="inkEffects" value="rainbow"/>
      <inkml:brushProperty name="anchorX" value="-28920.5"/>
      <inkml:brushProperty name="anchorY" value="-12671.18652"/>
      <inkml:brushProperty name="scaleFactor" value="0.5"/>
    </inkml:brush>
  </inkml:definitions>
  <inkml:trace contextRef="#ctx0" brushRef="#br0">5343 6448 24575,'-46'0'0,"17"0"0,-20 0 0,12 0 0,-1 0 0,-23 0 0,5 0 0,-9 0 0,3 0 0,-12 0 0,8 0 0,-19 0 0,12 0 0,-11 0 0,8 0-920,-19 0 920,39 0 0,1 0 0,-30 0 0,28 0 0,-1 0 0,-32 0 0,-9 0 0,40-1 0,-1 2 0,10 2 0,0 1 0,-4-4 0,1 1 0,-34 13 0,3-13 0,10 12 0,1-11 0,8 4 0,2 0 0,9-5 0,9 5 920,-7 0-920,14-5 0,-6 5 0,0-6 0,6 0 0,-6 0 0,0 0 0,7 0 0,-15 6 0,6-4 0,-7 3 0,7-5 0,-6 0 0,7 6 0,-1-5 0,-4 5 0,4-6 0,2 5 0,-8-4 0,15 4 0,-15-5 0,7 0 0,0 0 0,-6 0 0,7 0 0,-9 0 0,-10 0 0,10 0 0,-9 0 0,11 0 0,5 0 0,-5 0 0,5 6 0,-8-5 0,8 5 0,-6-6 0,15 0 0,-8 0 0,10 0 0,-2 0 0,1 0 0,1 0 0,0 0 0,-1 0 0,9 0 0,-8 0 0,8 0 0,-3 0 0,-3 0 0,3 0 0,-5 0 0,5 0 0,-4 0 0,6 0 0,-2 0 0,-3 0 0,11 0 0,-13 5 0,14-4 0,-7 5 0,1-6 0,4 0 0,-5 0 0,7 0 0,6 4 0,-4-3 0,3 3 0,-5-4 0,5 0 0,-3 0 0,8 0 0,-8 0 0,3 0 0,-4 0 0,-2 0 0,7 0 0,-5 0 0,4 0 0,0 0 0,-4 0 0,4 0 0,0 0 0,1 0 0,6 0 0,0 0 0,0 0 0,-1 0 0,2 0 0,3-4 0,5 3 0,5-6 0,8 1 0,3-3 0,10-2 0,3-5 0,10 3 0,7-10 0,5 9 0,33-15 0,-23 14 0,-8 0 0,2 0 0,24-8 0,-23 10 0,1 1 0,21-9 0,-7 7 0,0 1 0,0-2-442,0 1 1,2 1 441,13-2 0,-30 6 0,0 2 0,42-2 0,-36 1 0,1 1 0,-9 6 0,0 0 0,7-6 0,1-1 0,-5 7 0,-1 0 0,0-6 0,0-1 0,5 3 0,2 1 0,5-1 0,0 0 0,-4-3 0,-1 1 0,12 2 0,-3 0 0,-20-3 0,0-1 0,33 0 0,1-1 0,-31 2 0,0 0 0,17 2 0,0 1 0,-14-3 0,0 0 0,14 3 0,0-1 0,-21-2 0,0 0 0,30-2 0,-4 1 0,4 2 0,-22-1 0,2 0 0,38 0 0,-44 3 0,-1 0 0,30-8-130,11 12 130,-20-6 0,19 7 0,-19-6 0,20 4 0,-40-1 0,0 0 0,28 3 0,-24 0 0,-1 0 0,20 0 0,19 0 0,1 0 0,-12 0 0,-11 0 0,-13 0 0,-8 0 0,-9 0 0,-7-4 877,-11 2-877,-11-2 136,-2 4-136,-4 0 0,-1 0 0,-4-4 0,-5 3 0,-24-3 0,-18 4 0,-43 0 0,35 0 0,-4 0 0,-25 0 0,-7 0-1581,-9 0 0,-6 0 1581,23 0 0,-3 0 0,0 0 0,3 2 0,1 1 0,-1 1 0,-6 1 0,0 3 0,1 1 0,4 1 0,2 1 0,-1 1 0,-2 2 0,0 1 0,0 1 0,2-2 0,0 1 0,3-1 0,6-3 0,1-1 0,2 1-371,-26 8 0,3-1 371,8-4 0,5-1 0,17 0 0,2 1 0,-3-2 0,1-1 0,8-3 0,1 0 0,-6 0 0,1 0-53,-43 8 53,23-2 0,15-1 0,15-6 0,3 4 0,6-10 3016,0 4-3016,7-5 874,-4 0-874,10 5 67,-4-4-67,6 4 0,0-5 0,-1 0 0,1 4 0,0-3 0,-7 4 0,5-5 0,-4 4 0,6-3 0,0 8 0,0-8 0,-1 4 0,7-5 0,0 0 0,6 0 0,-1 0 0,40 0 0,7 0 0,61 8 0,-5-6 0,-28 5 0,4 1-873,3-2 1,3-1 872,14 5 0,3 0-1272,1 0 1,1 0 1271,-24-3 0,1 0 0,-1 0 0,24-2 0,0 1 0,-26 0 0,0 1 0,-4-2-532,4-3 0,-2-2 532,14 5 0,-2-1 0,-25-3 0,-2-2-256,11 1 1,1 0 255,-7 0 0,-3 0 1362,24 0-1362,6 0 2509,-28 0-2509,0-5 1301,-12-1-1301,1-13 691,-6 6-691,13-11 0,-5 10 0,16-12 0,-6 5 0,7-1 0,-1-4 0,-6 11 0,6-10 0,1 9 0,-8-3 0,8 5 0,-10 1 0,-7 1 0,-2-1 0,-15 2 0,5 5 0,-16 1 0,3 1 0,-12 3 0,0-3 0,0 4 0,1 0 0,-5-4 0,3 3 0,-3-3 0,3 4 0,1 0 0,-1-4 0,1 3 0,-1-2 0,-3-2 0,-5 4 0,-25-3 0,-17 4 0,-44 0 0,24 0 0,-4 0-1310,-10 0 1,-6 0 1309,13 0 0,-5 0 0,1 0 0,0 0 0,1 0 0,-3 0-1064,-8 3 0,-3 1 1,0-1 1063,2 1 0,0 0 0,0 1 0,-1 2 0,-2 0 0,3 2 0,3 1 0,1 1 0,4-1-725,-10 0 1,2 1 724,-11 3 0,6 1 0,34-7 0,1 0-327,-20 1 1,0 0 326,16 0 0,4-1 0,-43 1 1842,22 3-1842,20-10 3135,17 4-3135,11-6 1922,12 0-1922,1 0 1013,4 0-1013,9 0 0,13 0 0,29 0 0,27 0 0,-21-7 0,4-2-901,15 1 1,3-4 900,7-10 0,4-3-908,-16 8 1,2 0-1,0-1 908,1-2 0,2-1 0,-2 0 0,1 0 0,0 0 0,-4 1-609,12-4 1,-2 1 608,4 0 0,-2 0 0,-16 2 0,-2 0 0,6 3 0,0-1-289,-3-2 1,-1 0 288,-11 8 0,-1 2 1364,37-11-1364,-9 1 2650,-22 7-2650,-2-5 1501,-21 12-1501,5-3 803,-15 4-803,0 0 0,-5 1 0,-2 1 0,-5 3 0,0-3 0,1 0 0,-1 3 0,0-7 0,5 7 0,9-13 0,6 6 0,7-9 0,7 4 0,-4 1 0,4 0 0,-7 6 0,-7-4 0,-7 5 0,-7-1 0,-6 2 0,0 4 0,0 0 0,-4-4 0,2 3 0,-2-3 0,4 4 0,5-5 0,2 4 0,5-4 0,0 5 0,7-5 0,-11 4 0,10-5 0,-17 2 0,5 3 0,-6-3 0,0 4 0,0 0 0,0 0 0,-1 0 0,1 0 0,0 0 0,0 0 0,0 0 0,1-4 0,-1 3 0,0-3 0,-1 4 0,1 0 0,-1 0 0,1 0 0,0 0 0,0 0 0,5 0 0,2 0 0,12 0 0,-5 0 0,4 0 0,-11 0 0,4 0 0,-9 0 0,3 0 0,-5 0 0,-7 0 0,-31 0 0,-16 0 0,-6 0 0,-6 0-564,0 0 1,-4 0 563,-18 4 0,-4 1-1190,-1-5 1,-2 2 1189,-11 7 0,-1 0 0,4-8 0,-1 0 0,25 4 0,-1 2 0,1 0 0,-24-2 0,0 1 0,-4 3 0,0 2 0,5 3 0,1 1 0,0 0 0,0 1-673,6-1 1,4 0 672,16-2 0,1 0 0,-7 1 0,2-2-229,17-3 0,1 0 229,-9 8 0,-1-2 0,1-5 0,2-1 0,9 3 0,1-1 0,-6-3 0,2 0 0,-34 7 770,4 0-770,17-1 2234,-5 0-2234,15-7 1564,2 5-1564,2-5 596,14 5-596,-6-5 145,15 3-145,-5-4 0,11 4 0,-5-3 0,12 1 0,-4-2 0,4-1 0,-5 4 0,0-3 0,-1 5 0,-5-1 0,4 1 0,-11-5 0,11 3 0,-5-3 0,2 4 0,3 1 0,-12 0 0,6 0 0,-12 1 0,-4 0 0,-7 6 0,-1 2 0,0 6 0,2-6 0,-11 5 0,8-4 0,-18 1 0,7 4 0,1-11 0,-8 12 0,17-12 0,1 4 0,11-7 0,15-1 0,1-1 0,6 0 0,5 0 0,-3-5 0,8 3 0,-4-3 0,6 0 0,0 3 0,4-3 0,-4 0 0,4 3 0,-4-7 0,1 6 0,-1-6 0,1 3 0,3-8 0,1-1 0,4-8 0,0 3 0,5-9 0,0 9 0,10-10 0,-5 10 0,10-9 0,-4 3 0,6-11 0,6 4 0,-3-11 0,12 2 0,-4-6 0,5 6 0,2-6 0,-4 13 0,-5-5 0,5 1 0,-6 5 0,7-6 0,-7 12 0,4-4 0,-12 6 0,6-6 0,-7 1 0,0 5 0,0-4 0,0 4 0,0-5 0,0 1 0,0-1 0,0 0 0,2-6 0,14-5 0,-2-6 0,21-11 0,8-13 0,-2 1-209,-21 24 1,-1 1 208,13-13 0,24-12 0,-14 8 0,-25 22 0,3 0-456,11-8 0,1 1 456,-10 4 0,-1 2 0,4 1 0,1 2 0,36-23 0,-1 5 0,4 5 0,-36 15 0,-1-1-362,27-9 362,-29 17 0,1 0 0,38-17 0,-38 21 0,2 1 0,46-10 0,-48 10 0,1 0 0,47-3 0,-9-4 0,-12 8 0,-13 6 0,-17-3 391,-1 10-391,-14-5 914,-8 6-914,-7-4 386,-6 3-386,0-3 0,-8 4 0,-7 0 0,-24 12 0,-19 4 0,-26 20 0,31-14 0,-2 3-963,-16 10 0,-3 3 963,-2 3 0,-2 3-730,14-7 1,-2 2 0,-1-2 729,0-2 0,-1-1 0,0 1-804,0 6 0,1 2 0,-2-1 804,0-3 0,-1-1 0,1 2 0,1 2 0,1 1 0,0 0 0,0 0 0,0 0 0,3-3-537,-8 5 0,3 0 537,-6 4 0,4-1 0,19-14 0,1-1 501,-6 5 0,1 1-501,0-2 0,3-2 0,-28 20 0,13-6 1855,11-8-1855,7-2 2721,9-2-2721,-5-5 1540,13-5-1540,1-5 482,3-1-482,3-1 0,0 1 0,-3-5 0,9 3 0,-5-3 0,6 0 0,0-2 0,5-5 0,-3 0 0,7 0 0,-4 0 0,9-4 0,13-1 0,23-24 0,17-4 0,28-22-692,-41 19 1,2-1 691,11-3 0,1 0 0,1-4 0,1-1 0,5-1 0,3 0 0,1 0 0,1 1 0,-3-1 0,-1 0-912,4-4 1,1 0 911,-1 3 0,-1 1 0,-1-5 0,0 1 0,2 3 0,0 2 0,0 3 0,1 0 0,1 1 0,-2 1-503,-16 9 1,1 1 502,16-1 0,0 0 0,-24 2 0,-1 2 0,16 3 0,1 1-270,-9-6 0,-1 1 270,45 2 0,-50 2 0,0 0 0,39-8 984,-4-1-984,-18 4 0,7-1 1764,-8 5-1764,1-10 1140,-3 11-1140,-16-3 674,-3 10-674,-7-2 189,-12 9-189,2-5 0,-15 2 0,3 3 0,-5-3 0,-3 1 0,-10 2 0,-21-3 0,-22 4 0,-18 0 0,14 3 0,-4 2-1478,-1 3 0,-6 3 1478,-17 2 0,-11 4 0,6 0 0,-4 7 0,-3 3-866,16-8 0,-8 2 0,-1 1 0,5 1 866,-4 6 0,4 1 0,-3 0-813,10-5 0,-4-1 1,0 1-1,1 1 813,0 0 0,1 1 0,1-1 0,5 0 0,-3-1 0,5 0 0,-1-1-430,-7 1 0,-1-1 0,6 0 430,1 2 0,2 0 511,-11 2 0,2-1-511,21-6 0,5 0 2597,-24 8-2597,34-6 3951,9-11-3951,20 2 2316,9-9-2316,18-1 1075,15-4-1075,23 0 0,9 0 0,32 0 0,2 0-1056,-33 0 0,6 0 1056,10 1 0,4-2-1159,8-7 1,4-3 1158,-22 4 0,3-1 0,-1-1 0,-2-4 0,-1-3 0,-1 2 0,22-2 0,-2 0 0,3-4 0,-3 2 0,-13 7 0,-3 1-588,1-7 1,-2-1 587,-5 4 0,-3 1-183,-12 0 1,-4 0 182,35-9 0,-14 2 0,-1 4 1669,-16-3-1669,6-1 0,23 4 0,-32-8 0,39 7 0,-26-9 0,2 10 0,12-12 2335,-24 13-2335,7-5 1463,-25 8-1463,-2 0 502,-15 7-502,-5 0 0,-2 1 0,-5 3 0,0-3 0,0 4 0,1-4 0,-2 3 0,7-8 0,1 8 0,12-9 0,-6 4 0,6-5 0,-1 5 0,3-9 0,6 7 0,0-14 0,0 9 0,-6-4 0,-3 6 0,-11 1 0,-2 5 0,-4-3 0,-1 3 0,-4-4 0,-1 0 0,-8 0 0,-21-7 0,-18-4 0,-21-7 0,17 11 0,-2 0-698,0 0 1,-3 0 697,-21-3 0,-5 1-870,0 3 0,-1 1 870,-11 4 0,-2 0-1187,0 0 1,0 3 1186,-7 5 0,0 1 0,7-3 0,0-1-603,-3 5 0,5 0 603,25 0 0,2 0 0,-10 0 0,2 0 176,19 3 1,1 2-177,-12 2 0,1 2 0,7-1 0,3 2 1416,-27 17-1416,7-11 2462,26 2-2462,9-6 1578,14-2-1578,13 0 905,9-5-905,35-1 0,11-4 0,38 0 0,15 0-915,-38 0 1,3 0 914,12 0 0,4 0 0,12 0 0,4 0-984,-25-2 1,2-2 0,0 0 983,2-2 0,0-2 0,0 0 0,3 1 0,0 0 0,-1-3-734,3-3 0,0-1 0,-6 1 734,7 2 0,-2 1-577,23-5 1,-6 0 576,-39 3 0,-4 0 455,10 3 0,0-1-455,34-13 2490,-40 15-2490,-3-4 2569,-23 11-2569,-8-5 1711,-7 2-1711,-6 3 454,-1-3-454,-3 0 0,-1 0 0,-13-1 0,-18 1 0,-12 4 0,-33 0 0,24 0 0,-6 0-1493,-38 0 0,-7 0 1493,28 0 0,0 0 0,-2 0 0,-5 0 0,-1 0 0,-3 0 0,-12 0 0,-2 0 0,1 0-1270,12 0 0,3-1 0,-5 2 1270,8 1 0,-3 1 0,-1 0 0,3 0 0,-16 0 0,3 0 0,4 3-554,17 2 1,4 2 0,0-1 553,-3-1 0,0-2 0,7 2-267,0 4 0,5 0 267,-9 0 0,3 0 1962,-33 5-1962,39 3 3744,12-8-3744,22-6 2375,9-1-2375,8-1 909,6-3-909,10 3 0,20-4 0,17-19 0,18-5 0,-18 2 0,1-3-474,-2-2 0,2-2 474,20-7 0,-1 0 0,-23 9 0,0 1 0,23-14 0,0 1 0,-23 14 0,-2 0 0,17-10 0,-1-1 0,-15 7 0,-2 1 0,35-18 0,-20 12 0,-17 10 0,-4 6 0,-14-2 0,-5 9 948,4-4-948,-10 6 0,5-1 0,-1 0 0,2 0 0,0 1 0,4-6 0,-5 4 0,1-4 0,4 5 0,-9 1 0,3 3 0,-5-2 0,0 7 0,1-7 0,-13 7 0,-27-3 0,-30 4 0,7 10 0,-5 5-1098,-3 2 0,-4 3 1098,-23 13 0,-5 5-855,29-8 0,0 1 0,-1 0 855,-7 1 0,-2 1 0,-1 0-1057,-7 5 0,-2 2 0,1-1 1057,4-2 0,1 1 0,4-2 0,12-6 0,3-2 0,0 0-316,-3 2 0,0 0 0,6-1 316,0 1 0,4 0 573,-7 0 0,3 0-573,-20 12 2079,8-9-2079,41-16 3747,-13 2-3747,25-5 1518,6-5-1518,0 0 390,0 0-390,4 0 0,-3-4 0,2 3 0,1-3 0,-3 0 0,7 3 0,-7-7 0,7 7 0,-4-4 0,9 1 0,13-1 0,14-4 0,14 0 0,28-14 0,-27-3 0,2-3-579,7-1 1,3-4 578,13-14 0,1-3-1131,0 3 1,1 0 1130,7-9 0,1-3 0,2 0 0,-2 2 0,-23 12 0,0 0-673,12-9 1,-2 1 672,-18 14 0,0 0 0,23-21 0,2 0 0,-5 11 0,-2 2 0,-11 1 0,-2 1-165,1 7 1,-3 3 164,24-11 0,-29 15 0,1-1 0,37-15 0,-39 16 0,0 0 0,29-8 0,9 1 0,-21 10 0,8-1 921,-24 6-921,5 1 2161,-24 9-2161,-2 0 1581,-5 4-1581,-7-4 429,0 5-429,-6 0 0,-8 0 0,-14 11 0,-21 17 0,-23 16 0,2 14 0,-11 1 0,13 0 0,-7-1 0,2-1 0,7-8 0,10-3 0,11-16 0,7-3 0,7-11 0,1 3 0,10-8 0,-4 3 0,8-6 0,-3 1 0,13-5 0,9 0 0,19-4 0,1 0 0,23 0 0,-14 0 0,25 0 0,-8 0 0,10 0 0,-9 0 0,6 0 0,-6-6 0,0-2 0,-2-6 0,-17 1 0,-3 6 0,-7-3 0,-12 8 0,2-3 0,-15 5 0,-4 0 0,-18 5 0,0 0 0,-8 0 0,10 3 0,4-3 0,4 0 0,6-1 0,9-4 0,-3 0 0,3 0 0,-5-4 0,1 3 0,-1-7 0,0 3 0,0 0 0,0-3 0,0 2 0,1-7 0,-1 2 0,1-7 0,0 7 0,-5-8 0,-1 3 0,-4-5 0,0 1 0,0-7 0,0 5 0,0-12 0,0 5 0,-18-8 0,-12-8 0,-12 3 0,-15-7 0,0 14 0,-3-6 0,-4 11 0,0-4 0,8 13 0,-6 1 0,16 7 0,2 1 0,15 6 0,1 0 0,12 6 0,-4 0 0,20 0 0,17 0 0,28 0 0,30 0 0,1 0 0,14 0 0,-15 0 0,15 0 0,-14 0 0,9 7 0,-20 0 0,-3 12 0,-16-5 0,-3 4 0,-7-6 0,-6-1 0,-2 0 0,-13-2 0,0 1 0,-6-5 0,0-1 0,-7-4 0,-15 0 0,-28 0 0,-7-12 0,-33 2 0,23-9 0,-6 9 0,-2 3 0,-22-1 0,26 3 0,-1 1-443,-32 4 443,9 0 0,-1 0 0,3 0 0,19 6 0,12 0 0,8 7 0,16 2 0,1-3 0,7 8 0,-1 2 443,5 0-443,0 5 0,6 0 0,0-5 0,0 5 0,5-6 0,1-1 0,5-4 0,0-3 0,0-4 0,0 0 0,0 0 0,0 0 0,4-4 0,1-1 0,3-8 0,2-7 0,-5-11 0,5 0 0,-9-20 0,3 12 0,-4-21 0,0 7 0,0-9 0,0 0 0,0 9 0,0-7 0,0 14 0,-9 0 0,-11 2 0,-17 16 0,-11-11 0,-25 14 0,6 2 0,-28 7-1236,-2 7 1236,35-1 0,-1 2 0,-5 5 0,-1 4 0,-8 6 0,2 5 0,15 3 0,2 4 0,-6 4 0,3 4 0,12 0 0,2 1 0,-3 0 0,0 1 0,1 5 0,2 0-50,11-5 1,3-2 49,-30 34 0,18-12 0,9-4 0,8-6 0,9-5 0,7-15 0,1 0 1229,5-13-1229,2-1 106,4-5-106,0 0 0,11-4 0,16-13 0,26-23 0,6-10 0,8-8-1317,3 0 1,3-2 1316,-17 10 0,2-1 0,1-1 0,6-3 0,1 0 0,-5 2 0,0-5 0,0 0 0,-4 5 0,5-3 0,-4 3 0,8-5 0,-1 2 0,4-6 0,1 2-417,-2 7 1,-4 3 416,-17 8 0,-3 1 0,37-23 0,-18 20 0,-21 3 0,0 13 0,-19 4 2509,-1 4-2509,-2 1 957,-4 0-957,0 4 0,-2-3 0,-5 8 0,1-7 0,-1 7 0,0-3 0,-11 4 0,-14 18 0,-41 23 0,19-6 0,-4 6-1328,-16 12 1,-5 5 1327,14-11 0,-1 3 0,-1 0 0,-3 2 0,0 0 0,-2 3-1206,-6 9 0,-2 3 0,0-1 1206,0 0 0,1 0 0,1 0 0,1 1 0,1-1 0,3-2-436,7-11 1,2-1-1,1-3 436,-17 20 0,2-5 0,9-12 0,3-4 0,6-4 0,1-2 0,-1 1 0,4-4 0,-9 3 1921,9-4-1921,18-22 3775,7-1-3775,6-7 1884,-1 2-1884,20-13 0,68-52 0,-20 14 0,7-7-1244,4-7 1,5-7-1,-1 3 1244,-12 10 0,-2 1 0,3-2 0,-3 1 0,2-3 0,1 0 0,-2 3 0,7-5 0,-2 2 0,-1 1 0,-5 3 0,-1 0 0,1-1-779,6-4 0,1-1 1,-5 3 778,2-4 0,-4 1-580,11-5 0,-1 2 580,-11 9 0,-5 5-36,19-19 36,-15 19 2944,-19 12-2944,-13 9 2620,1 5-2620,-15 2 1644,4 6-1644,-6 3 55,-4-2-55,-1 4 0,-4-5 0,0 1 0,0-1 0,0 1 0,0-1 0,-7 4 0,-18 1 0,-32 4 0,-32 0-854,22 0 1,-6 0 853,-9-1 0,-4 2-956,20 6 1,-2 4-1,0 0 956,-4-1 0,0 1 0,1 4 0,4 3 0,0 3 0,1 1-627,-1 1 1,0 1-1,2-1 627,-20 6 0,4 1-349,14 1 1,2-1 348,-1-4 0,3 0 0,9 3 0,2 0 0,2-4 0,0 0 0,-2 0 0,3 1 1212,-18 15-1212,12-13 2620,16 2-2620,16-13 2300,8-3-2300,6-5 1019,4-7-1019,26-18 0,12-18 0,4 4 0,5-4-805,7-13 0,4-4 805,14-1 0,3-4-1075,-16 6 1,0-4 0,3 1 1074,5 4 0,1 2 0,0-2 0,-2-5 0,0-2 0,1 0 0,8-2 0,2 0 0,-2 0 0,-9 7 0,-3 0 0,0 2-525,-6 4 1,-1 2 0,-1 1 524,17-15 0,-4 5-237,-14 13 1,-3 1 236,-2 1 0,-3 1 1160,22-18-1160,-9 1 3040,-29 28-3040,8-7 1989,-18 18-1989,-6 9 690,0 1-690,-11 4 0,-25 35 0,-26 20 0,5-9 0,-4 6-1386,-8 14 1,-3 3 1385,15-21 0,-1 0 0,0 2 0,-2 5 0,1 1 0,0 1 0,-1 0 0,-1-1 0,2 2-934,2 1 1,2 0 0,-1 1 933,-1-2 0,0 1 0,3-3 0,-2 10 0,1-1-627,-13 7 1,3-3 626,23-25 0,1-1 0,-13 15 0,-1 0-155,16-15 1,1-2 154,-27 37 2089,20-30-2089,9-10 2899,11-16-2899,6-8 1681,5-5-1681,1 0 464,11-4-464,13-18 0,24-17 0,29-24-1043,-30 15 1,5-2 1042,19-8 0,3-1 0,-7-1 0,1-1 0,-8 10 0,3-1 0,-3 3 0,2-3 0,-1 2 0,10-10 0,-2 1-589,-17 15 0,-1 1 589,5-8 0,0 1-230,-6 11 1,-2 1 229,-2-3 0,-2 2 0,16-11 0,-9 6 1899,-9 5-1899,-2 6 1276,-7 7-1276,5-5 547,-11 5-547,11-6 0,-11 6 0,5-4 0,-12 10 0,3-4 0,-8 1 0,9 3 0,-3-9 0,10 8 0,-4-8 0,4 3 0,-5 1 0,-1-3 0,-5 8 0,-1-9 0,-6 10 0,1-5 0,-1 6 0,0 4 0,-4-3 0,-1 3 0,0 1 0,1 0 0,4 4 0,0 0 0,0 4 0,7 13 0,2 14 0,1 6 0,14 22 0,-11-12 0,13 14 0,-14-8 0,3-9 0,-10-1 0,2-14 0,-5-7 0,-6-3 0,-1-9 0,-4 4 0,0-5 0,0-7 0,0-19 0,-9-1 0,1-20 0,-14 2 0,2-9 0,-15-16 0,5-2 0,-6-9 0,5-11-552,1 9 552,5-19 0,4 18-63,5-7 63,2 19 0,6 2 0,-4 9 0,11 7 0,-5-5 550,6 19-550,0-4 65,0 14-65,0 6 0,0 0 0,0 6 0,0 11 0,0 28 0,0 39 0,2-17 0,4 5-1004,7 16 1,3 3 1003,-1 7 0,3-3 0,4-13 0,1-1-665,-3 12 0,-1-2 665,-3-23 0,1-3-207,0 5 1,-1 0 206,10 39 0,-6-31 0,-7-10 1817,-1-17-1817,-1-9 1439,0-6-1439,-5-6 494,3 0-494,-8-6 0,3 0 0,0 0 0,-3-15 0,3-16 0,-4-27 0,0-14 0,-16-31-472,7 46 1,-1-2 471,-4-14 0,0-2 0,-3 5 0,0-1 0,2-11 0,1 3 0,1 18 0,0 1 0,-2-17 0,3-1 0,3 17 0,1 2 0,-4-9 0,0-1 0,3 5 0,-1 3-33,-19-32 33,12 10 0,-3 14 0,7 16 0,-5 1 0,6 16 0,-4 5 0,6 8 0,1 9 941,0 1-941,-1 4 35,1 0-35,-11 0 0,-14 19 0,-19 32 0,0 13 0,-5 11-1512,17-20 0,0 3 0,-2 5 1512,1 1 0,-3 5 0,-1 1 0,2-4 0,-7 6 0,0-2 0,0 1-1321,10-7 1,1 1 0,-1 2 0,0-3 1320,-12 14 0,0-2 0,2-3 0,11-16 0,3-3 0,-2 4-464,-7 15 0,-1 4 0,3-8 464,2-11 0,1-3-291,-4 18 0,1-1 291,8-20 0,2-3 2472,-21 29-2472,19-24 5528,9-15-5528,11-12 2507,10-11-2507,-3-2 1284,8-5-1284,-3-8 0,10-21 0,14-14 0,22-42 0,-13 26 0,3-3-1100,10-12 0,2-4 1100,-10 11 0,0-3 0,3-1 0,2-3 0,3 0 0,-1-2 0,2-6 0,0-1 0,1 0-1006,2-2 1,0 0 0,0 0 1005,-1 2 0,-2-1 0,-1 4 0,8-14 0,-1 2-553,-16 24 1,1 0 0,-3 3 552,2-3 0,-2 1-431,7-11 1,-1 2 430,-5 13 0,-2 3 730,-4 2 0,-2 2-730,10-9 2806,-13 5-2806,-4 22 2072,-6 7-2072,-2 8 1289,-4 5-1289,-4 4 107,-26 1-107,-21 32 0,-34 17-888,25 2 0,-2 6 888,0 2 0,-1 4-950,10-10 1,-1 3-1,1 1 950,2-3 0,0 2 0,0 1 0,-6 7 0,-1 4 0,0-2 0,1-4 0,0 0 0,1 1 0,1 5 0,2 2 0,1-5-741,-5 4 0,2-1 741,-3 11 0,4-3-390,18-26 0,1-1 390,-10 8 0,1-2 1290,-10 25-1290,1-24 2674,27-17-2674,-1-13 1811,12-6-1811,4-2 1112,2-13-1112,4-13 0,0-28 0,0-15 0,16-39-641,-4 46 0,3-3 641,11-18 0,4-5-1465,4-9 1,3-2 1464,-6 19 0,1-2 0,2 0 0,-1 0 0,2 0 0,0-1 0,3-5 0,1-2 0,1 2 0,1 5 0,1 1 0,-2 0 0,-3 1 0,-2 0 0,1 3 0,14-12 0,-2 3 0,-6-6 0,-1-1 0,10 2 0,-2 0 0,-15 13 0,0 0 0,12-19 0,-2 5 0,1-5-326,-20 31 1,0 0 325,15-32-59,-4 13 59,-13 10 1039,-5 24-1039,-7 3 2987,-5 19-2987,-1 2 817,-17 33-817,-15 37 0,7-8 0,-4 7-1112,-16 28 1,-2 6 1111,17-30 0,1 1 0,-2 3-1257,-11 16 1,-3 3-1,0-1 1257,2-2 0,-1 0 0,0 1 0,7-13 0,0 1 0,0 0 0,1-5 0,-3 3 0,0-5 0,1 1-501,1 4 1,0 1-1,2-5 501,-2-3 0,1-3-55,-2 11 0,1-1 55,5-15 0,2-3 0,-20 37 1619,22-27-1619,-4-11 3772,15-5-3772,1-19 2117,6 1-2117,0-14 175,5 5-175,0-6 0,0-8 0,0-21 0,0-22 0,8-43 0,-4 36 0,2-2-685,6-13 0,2-3 685,0 0 0,1-2-1015,8-10 1,2-3 1014,-5-1 0,2 0 0,7-5 0,0-1 0,-7-1 0,-1 0 0,3 1 0,0 1 0,-3 6 0,-3 1 0,-2-2 0,-1 3-446,-2 23 0,-1 2 446,-3-10 0,0 2-352,6-24 352,2-9 0,-9 14 0,4 28 0,-11 2 1135,4 24-1135,-5 6 2016,0 8-2016,0 5 1047,0 42-1047,0 26 0,0-9 0,0 5-382,0 4 0,0 1 382,0 6 0,0 1 0,0-1 0,0 3-924,-4 11 1,-1 3 923,0-6 0,-1-2 0,-3-10 0,0-2-495,0 8 0,0-1 495,0-19 0,1-1 0,0 7 0,-1-2 0,-6 29 0,0-22 1031,8-25-1031,-4-3 1851,10-19-1851,-4-1 1164,5-5-1164,0-43 0,7-5 0,2-51 0,2 42 0,2-1-689,0-9 1,1-3 688,4-6 0,1-3-1076,0-9 0,1-2 1076,0-2 0,-1-1 0,1-4 0,1-1 0,3-1 0,1 0 0,-4 7 0,0 3 0,-2 15 0,0 2 0,-2-4 0,-1 3 0,8-24 0,-4 28 0,1 0-22,6-28 22,9 5 0,-16 30 0,0 10 0,1 14 1221,-9 2-1221,3 11 2303,-5 2-2303,-1 5 27,0 4-27,-4-3 0,4 6 0,-4-6 0,4 4 0,0-1 0,-1-3 0,-3 22 0,-1 19 0,-20 43 0,6-15 0,-2 4-708,-5 3 0,-3 1 708,2 0 0,0 0 0,-1 2 0,1-1 0,1-14 0,-1 0 0,0 11 0,0-2-249,1-15 1,1-1 248,-9 43 0,-2-28 0,18-17 0,-8-12 0,11-15 1378,-4-4-1378,0-2 535,1-5-535,0-4 0,1-2 0,-1-3 0,4-9 0,-9-2 0,6-24 0,-8 4 0,2-19 0,2 7 0,-1-8 0,6 0 0,1-1 0,1 8 0,3 2 0,-2 8 0,4-1 0,0-1 0,0 1 0,0 0 0,0-8 0,0 6 0,6-13 0,5 14 0,3-7 0,7 9 0,-3 5 0,5-4 0,-2 11 0,3-12 0,-3 12 0,-3-5 0,2 6 0,-9 6 0,8-5 0,-8 10 0,3-5 0,0 6 0,-3 0 0,3 3 0,-5-2 0,0 7 0,0-3 0,1 4 0,-1 0 0,0 0 0,0-4 0,0 3 0,0-3 0,0 4 0,1 0 0,-1 0 0,-1 0 0,1 0 0,0 0 0,0 0 0,1 16 0,8 19 0,-4 20 0,0 8-1140,-2-10 1,1 3 1139,1 14 0,1 8 0,-2-6 0,-2-10 0,-1 0 0,0 7 0,1 6 0,-1-6 0,0-2 0,-2-2-659,-2 21 0,0 2 659,3-14 0,-2-1 0,-6-4 0,0-2 0,7-7 0,0-1 0,-7-4 0,0-3 0,6 30 0,-7 10 0,0-30 0,6 18 0,-4-26 0,5-1 2114,-7-2-2114,0-14 1483,4-1-1483,-2-8 0,2-13 0,0-1 0,-3-5 0,3 0 0,-4 0 0,0 0 0,0 0 0,5-4 0,-4-16 0,3-36 0,-4-33 0,0 17 0,0-6-1306,0-5 1,0-5 1305,0 12 0,0-3 0,0-1-1022,-3-1 0,-1-1 1,0-2 1021,3-9 0,1-1 0,-1 3 0,-5-9 0,1 2-513,4 21 1,2-1 0,-1 4 512,0 0 0,0 3-262,0-14 0,0 1 262,0 14 0,0 2 0,0 4 0,0 4 0,0-24 1862,0 11-1862,0 21 3024,0 14-3024,0 8 2042,0 6-2042,0 7 809,0-1-809,0 1 0,0 7 0,6 14 0,1 17 0,7 34 0,1 11 0,8 20 0,-7-21 0,15 17 0,-15-16 0,13 15 0,-4 2 0,4-12 0,-5 2 0,-3-19 0,-2 3 0,-4-12 0,12 13 0,-7-13 0,3 16 0,2-16 0,-3 7 0,-2-9 0,6 1 0,-12-9 0,5-1 0,-8-15 0,0 0 0,-5-13 0,-2-1 0,-4-5 0,0 0 0,0 0 0,0 0 0,0 0 0,-3-4 0,-8-5 0,-11-12 0,-7-6 0,-9-12 0,2 5 0,-2-1 0,-6 3 0,6 9 0,1-3 0,3 5 0,11 1 0,-5 5 0,7 1 0,0 5 0,5 0 0,2 0 0,5 0 0,-6 0 0,-1 0 0,-12 0 0,-3 18 0,-15 11 0,-10 20 0,21-16 0,-3 3-638,-8 5 1,0 2 637,-1 5 0,2 1 0,5-6 0,0 0 0,-2 3 0,1-1-320,-17 25 320,21-30 0,0 1 0,-19 29 0,11-7 0,12-16 0,8-4 0,7-15 1253,1-1-1253,7-12 342,5-1-342,1-5 0,4-1 0,0-10 0,0-11 0,10-20 0,6-20 0,29-22 0,-18 25 0,1-2-863,12-6 0,3-3 863,-4-5 0,0 2 0,-4 12 0,0 0 0,6-10 0,-1 0 0,-11 15 0,0-1 0,13-16 0,0-1 0,-9 16 0,-1 0-309,0-6 1,-2 1 308,23-22-134,-15 2 134,-3 13 0,-15 17 0,3 7 1656,-11 10-1656,3 6 669,-5 6-669,-5 1 152,-1 6-152,-4 10 0,0 28 0,0 18 0,0 44 0,0-44 0,0 2-485,0 15 1,0 2 484,0-1 0,0 1-1039,1 13 1,-2 3 1038,-2-3 0,-3 3-810,3-19 1,-1 2 0,-1-1 809,-1 2 0,-1-1 0,-1 0 0,-2 1 0,0-2 0,0-1-670,0 15 1,-1-2 669,-3 8 0,0-3 0,1-23 0,0-2 34,3 17 1,-1 0-35,-2-14 0,1-2 0,3-3 0,1-1 0,-1-1 0,1-2 1636,-1 35-1636,-4-13 2487,12-12-2487,-5-17 1750,1-1-1750,3-14 871,-8-2-871,9-7 0,-4-4 0,5-2 0,0-5 0,0 0 0,0-8 0,0-30 0,0-25 0,0-30 0,4 26 0,1-3-461,-1-1 1,2 1 460,2 3 0,1 0 0,0-11 0,1 0 0,2 17 0,0 2 0,-3-11 0,1 2 0,19-33 0,-12 10 0,1 23 0,1 5 0,-5 17 0,1 15 0,-4 3 0,-2 9 0,1-1 921,-5 3-921,3 7 0,-3-3 0,4 4 0,1 0 0,-1 0 0,0 0 0,0 0 0,12 0 0,-4 0 0,10 5 0,-6 5 0,8 14 0,4 15 0,2 8 0,19 30 0,-15-10 0,8 3 0,-3 7 0,-8-19 0,3 23 0,4-8 0,-19-1 0,11 0 0,-13 0 0,2 0-210,-5-25 1,0 0 209,7 39 0,7 2 0,-3 0 0,-6-11 0,0 6 0,5 0 0,-7-21 0,0 0 0,-3-18 0,-7-8 0,-1-9 0,-1-11 0,0 3 419,-5-9-419,4 4 0,-8-5 0,3 0 0,0-4 0,-3-8 0,3-30 0,-25-24 0,8 11 0,-4-4-549,-12-6 0,-3-2 549,4-7 0,-1-2 0,-8-4 0,0 1 0,14 13 0,0 2 0,-7-4 0,1 1 0,8 8 0,0 3-197,-3 3 1,1 1 196,2-5 0,0 2 0,-21-19 0,13 11 0,-4 8 0,10 18 0,6 6 1076,-3 7-1076,9 9 415,-3 2-415,-1 4 0,5 0 0,-5 0 0,6 0 0,-5 0 0,1 23 0,-12 24 0,8 29 0,8-20 0,2 7-1234,3 1 0,2 6 1,1 2 1233,0 3 0,1 2 0,1 4 0,-1-6 0,0 5 0,0 1 0,0 1 0,-1 5 0,-1 1 0,2 1 0,3 0-1369,3 3 1,3 1-1,2 1 1,1 2 1368,1-12 0,1 3 0,1 0 0,1-2 0,1-3 0,2 4 0,0-4 0,3-1 0,2 2-769,5 9 0,4 3 1,1-2-1,-1-3 769,-7-17 0,-1-2 0,0-2 0,0 0-416,7 15 0,-1-2 0,2-1 416,0-2 0,1-1 0,-3-7 482,-2-1 0,-2-6-482,0-6 0,-1-2 1924,-1-4 0,-2-6-1924,0 2 4406,2-11-4406,-15-22 2897,0-5-2897,-5-18 1383,-1-38-1383,-4-44 0,-11 25 0,-4-6-1429,4-17 1,-4-4 1428,-3 27 0,-4 0 0,2-1 0,4-4 0,1-1 0,1 3 0,-7-12 0,1 0 0,0-7 0,2-3 0,1-6 0,0 1 0,1 14 0,1-1-584,6 14 0,1-3 0,1 4 584,-2-3 0,2 4-581,6 0 0,0-2 581,-8-6 0,1 2-320,5-22 320,-1 32 0,0 0 0,4-28 0,0 37 0,0-1 0,0 0 0,0 1 0,0-41 0,0 9 0,0 13 2332,0 11-2332,0 16 1847,5 3-1847,2 7 1465,0 6-1465,3-5 447,-3 5-447,5-6 0,-6-8 0,6-2 0,-5-7 0,1 7 0,3-5 0,-9 13 0,4 2 0,-2 7 0,-3 8 0,4 4 0,-5 2 0,0 16 0,0 39 0,0 9 0,0-1 0,0 6-674,0-2 1,0 3 673,3 16 0,3 5-1866,3 9 0,4 7 1866,-2-24 0,2 7 0,2 0 0,-1-4 0,1-2 0,0-3 0,1 4 0,-1 7 0,2 7 0,-1-2 0,-1-12-690,3-1 0,0-5 690,3 31 0,-1-4 0,-7-34 0,0-4-96,3 2 1,0-2 95,1 31 974,2-32-974,-7-17 3587,-1-14-3587,-2-8 1811,-3-5-1811,1-4 278,-6-8-278,3-21 0,-4-12 0,0-35 0,0 14 0,-3 0 0,-2-1 0,-4-13 0,1 13 0,-2-1 0,3 10 0,-2 1 0,-2 0 0,-1-1 0,3 1 0,0 0 0,-14-43 0,9 25 0,-1-5 0,2 27 0,6 7 0,-3 10 0,9 6 0,-4 6 0,5 0 0,0 14 0,20 24 0,5 19 0,27 26 0,-23-26 0,0 2-667,4 1 0,1 2 667,3 13 0,-1 4 0,2-4 0,-2 0 0,-8-3 0,-1-2 0,8 2 0,-1-2 0,8 30-142,-16-35 1,-1-1 141,12 27 0,-8-5 0,-10-39 0,0 16 0,-10-34 0,3 20 1315,-3-24-1315,-3 4 302,-2-5-302,-4-1 0,-3-10 0,-18-22 0,-8-22 0,-27-34 0,1 2-417,22 38 1,1 0 416,4-2 0,0 1 0,-33-31 0,12-11 0,18 43 0,-1 1-28,-6-25 28,-7-9 0,18 19 0,-1-7 0,1 9 0,6-1 831,2 1-831,6 7 30,0 2-30,2 14 0,4 7 0,2 8 0,1 4 0,3 17 0,-3 34 0,4 21 0,0-11 0,0 5-897,0 2 1,0 4 896,4 18 0,2 6-930,1-21 1,1 2-1,0 2 930,0 11 0,0 3 0,1 0-995,5 2 0,2-1 0,-2 1 995,-1 4 0,-2 1 0,2-6 0,6 9 0,2-5-508,0 8 1,-2-7 507,-5-37 0,-2-3 559,1 10 1,-1-2-560,3 18 2283,-1-11-2283,-2-28 3538,-2-14-3538,-4-8 1607,-2-5-1607,-4-7 35,0-9-35,-11-14 0,-3-15 0,-20-11 0,-14-29 0,1 7 0,-7-3-715,20 18 0,-2 1 715,3 16 0,-2 0 0,-11-24 0,-1-3 0,3 16 0,0 1 0,-5-5 0,0-1 0,-3-2 0,1 1 0,6 13 0,0 1-445,-7-7 0,1 3 445,-23-13 0,30 20 0,-2 2-178,-31-13 178,7-3 0,7 28 0,7-4 0,10 20 1349,2-4-1349,14 10 949,3-5-949,-1 6 200,6 0-200,-6 0 0,0 0 0,-1 11 0,-15 3 0,4 17 0,-20-3 0,8 12 0,-11-11 0,15 9 0,4-12 0,8 3 0,6-7 0,8-6 0,7-2 0,10-5 0,1 0 0,20-4 0,19-1 0,33-4 0,-15 0 0,4 0-714,6 0 0,2 0 714,10 0 0,3 0 0,4 0 0,0 0-1215,2 1 1,2-2 1214,12-6 0,1-5 0,-31 3 0,0-2 0,0-2 0,5-3 0,0-3 0,-4 0 0,14-9 0,-2-1-739,7 1 1,-4-1 738,-25 3 0,-3 1-170,8 3 1,-3-1 169,-10 0 0,-4 1 0,28-8 1110,-21 3-1110,-17 4 2326,-14 16-2326,-9-7 1778,-5 9-1778,-7 0 459,-32 1-459,-25 4 0,-42 0 0,37 0 0,-5 0-970,-16 0 1,-5 0 969,-4 0 0,-5 0-1162,19 0 0,-3 0 0,-1 0 1162,-3 0 0,-1-1 0,-2 2 0,-6 2 0,-1 0 0,-1 2 0,-3 1 0,0 2 0,1 1 0,2 1 0,2 2 0,0 2 0,1 3 0,0 3 0,5-1 0,19-5 0,3-1 0,-1 3-496,-6 3 0,-1 3 0,6-3 496,0 0 0,3-1-85,-12 5 1,1-1 84,19-3 0,4 0 0,-36 12 1401,28-4-1401,21-10 3427,15-6-3427,13-2 1999,6 0-1999,7-4 255,21-1-255,29-4 0,36 0 0,-31 0 0,6 0-463,19 0 0,2 0 463,-5 0 0,-1 0-686,1 0 0,-2 0 686,-9 0 0,-3 0 0,-5-4 0,-1 0-263,-2 0 0,-1-1 263,-2-3 0,-2 0 0,32-1 0,-20-4 0,-11 7 836,-16-6-836,-11 6 1396,-11-3-1396,-2 8 592,-4-7-592,-5 3 0,-5-4 0,-17 5 0,-23-6 0,-17 2 0,-27-7 0,-3-1-545,34 8 1,-1 0 544,-3 0 0,2-1 0,-36-6 0,13 5 0,3 2 0,7 0 0,-2-1 0,-1 2 0,-5 5-422,-20-12 422,9 6 0,20-6 0,6 0 0,29 3 0,-3-1 0,19 2 1064,5-5-1064,7 0 447,4-6-447,0 0 0,0 0 0,0 1 0,0-1 0,0-6 0,0 4 0,0-10 0,5 4 0,2-11 0,6-4 0,-1-7 0,7-1 0,3-9 0,6-2 0,2-9 0,-2 9 0,-7 10 0,-3 10 0,-6 15 0,-6 6 0,-1 7 0,-13 11 0,-20 19 0,-26 28 0,17-10 0,-4 4 0,-10 16 0,-2 5-957,-10 8 1,2 1 956,11-14 0,1 1 0,-10 17 0,3-4 0,20-30 0,1-1 0,-4 14 0,0-1 0,-28 19 0,13-9 0,14-20 0,10-10 0,9-13 0,9-1 0,-2-6 1913,10-4-1913,-1-4 0,1-26 0,4-25 0,0-37 0,-1 23 0,2-7-1250,7-19 1,4-5 1249,-3 27 0,2-2 0,4-5-1115,8-11 0,5-7 0,4-1 0,-2 8 1115,0 6 0,1 7 0,4-6 0,-3 9 0,3-5 0,2-2 0,0 2 0,0 7-453,10-11 1,1 7-1,0 2 453,-4 5 0,1 0 0,0 1 0,4-6 0,0-1 0,-3 7 0,0 4 0,-1 3 0,10-12 0,-2 1-266,-12 14 0,-2 5 266,-1 10 0,-3 4 0,15-20 0,-10 22 1616,-17 6-1616,-8 16 4370,-5-2-4370,-9 23 1966,-20 31-1966,-10 27 0,3-11 0,-1 6-752,1 5 1,-1 4 751,-8 16 0,-1 4 0,14-27 0,1 1 0,-1-1 0,-1-3 0,0 0 0,1-2 0,-4 18 0,2-2 0,2-4 0,1-2-505,4-13 1,0-1 504,-5 6 0,1-2-23,-6 27 23,-8-16 0,21-26 0,-4-9 2263,11-9-2263,-2-11 1142,4-2-1142,0-5 27,1 0-27,-1 0 0,4 0 0,-7-4 0,7 2 0,-7-6 0,7-1 0,-3-16 0,4-15 0,12-22 0,25-36 0,-10 37 0,1 0 0,-1 2 0,1-1-459,2-10 0,0 2 459,9-25 0,-18 37 0,-1 1 0,16-27 0,-10 23 0,-7 13 0,-2 10 0,-12 11 0,-4 6 0,-19 24 918,-19 26-918,-19 30 0,20-19 0,-3 5-1328,-9 9 1,-2 5 1327,14-17 0,-1 3 0,-1 0 0,-6 2 0,-2 1 0,4-3 0,-5 13 0,2-2 0,-7 2 0,4-4 0,17-19 0,2-2 0,-3 3 0,0-1 0,-24 33 0,27-31 0,4-12 0,19-21 0,1-1 0,5-5 0,0 0 2655,4-4-2655,14-18 0,16-17 0,2-4 0,3-5-1105,9-8 0,4-4 1105,18-12 0,4-5-1196,-21 17 1,1-1 0,2-2 1195,8-6 0,2-2 0,1 0 0,1-1 0,1-1 0,1 0 0,3-4 0,0 0 0,-2 5-711,-17 16 0,-3 4 0,2-2 711,8-8 0,2-1 0,-7 6-790,-7 8 1,-2 2 789,21-15 0,-1 1 1071,12-9-1071,-7 8 0,-25 24 2940,-21 6-2940,-5 13 2547,-12 5-2547,0 1 2523,-11 4-2523,-11 5 427,-16 13-427,-10 24 0,-15 29-797,23-21 0,0 2 797,-6 7 0,0 1 0,9-9 0,1 1 0,-5 14 0,1 1 0,9-17 0,1 1-196,-2 10 1,1 0 195,4-12 0,2-2 0,-6 26 0,8-12 0,6-23 0,2-3 0,6-19 390,0-2 0,0-9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11:36:10.906"/>
    </inkml:context>
    <inkml:brush xml:id="br0">
      <inkml:brushProperty name="width" value="0.025" units="cm"/>
      <inkml:brushProperty name="height" value="0.025" units="cm"/>
      <inkml:brushProperty name="color" value="#E71224"/>
    </inkml:brush>
  </inkml:definitions>
  <inkml:trace contextRef="#ctx0" brushRef="#br0">98 761 24575,'18'0'0,"7"0"0,-2 0 0,11 0 0,-11 0 0,10 0 0,-10 0 0,4 0 0,-6 0 0,0 0 0,-1 0 0,1 0 0,0 0 0,0 0 0,0 0 0,0 0 0,0 0 0,0 0 0,1 0 0,-1 0 0,0 0 0,0 0 0,0 0 0,-5 0 0,4 0 0,-5 0 0,7 0 0,-6 0 0,3 0 0,-3 0 0,0 0 0,4 0 0,-10 0 0,5 0 0,-1 0 0,-3 0 0,3 0 0,1 0 0,-5 0 0,10 0 0,-10 4 0,10-3 0,-4 3 0,0-4 0,-1 0 0,-6 0 0,0 0 0,0 0 0,0 0 0,1 0 0,-5 3 0,-5-2 0,-5-1 0,-9-1 0,-9-3 0,0 4 0,-11-6 0,-3 5 0,-1-10 0,-14 10 0,14-4 0,-5 5 0,6 0 0,1 0 0,7 0 0,1 0 0,0 0 0,5 0 0,0 0 0,4 0 0,3 0 0,0 0 0,-4 0 0,10 0 0,-4 0 0,4 0 0,1 0 0,0 0 0,0 0 0,0 0 0,0 0 0,0 0 0,1 0 0,-7 0 0,5 0 0,-5 0 0,1 0 0,-2 0 0,-5 0 0,1 4 0,4-2 0,1 2 0,6 0 0,-1-3 0,20 3 0,6-4 0,25 0 0,13-13 0,8 3 0,3-10 0,5 5 0,-21 2 0,11 5 0,-29-2 0,4 9 0,-14-4 0,-5 1 0,-2 3 0,-5-4 0,0 5 0,-1 0 0,1 0 0,5 0 0,-3 0 0,8 0 0,-8 0 0,9 0 0,-10 0 0,5 0 0,-6 0 0,0 0 0,0 0 0,0 0 0,0 0 0,-7 0 0,-9 0 0,-22 0 0,-10 0 0,-13 0 0,-11 0 0,-2 0 0,-8 0 0,2 0 0,8 0 0,4 0 0,13 0 0,8 0 0,10 0 0,7 0 0,5 0 0,6 4 0,1-3 0,12 4 0,17-5 0,14 0 0,20 0 0,7-7 0,-5 6 0,14-12 0,-5 4 0,-1-5 0,-9 6 0,-12-3 0,-7 10 0,-12-5 0,3 2 0,-17 2 0,5-2 0,-14 4 0,-2 0 0,-19 0 0,-5 0 0,-18 0 0,-3 0 0,-7 6 0,-9 1 0,6 7 0,-6 0 0,23-2 0,-12 1 0,27-2 0,-7-4 0,16 2 0,6-8 0,8 3 0,14-4 0,10 0 0,21 0 0,2 0 0,8-6 0,0-2 0,-1-5 0,0-1 0,-15 2 0,5 5 0,-26-2 0,4 8 0,-11-7 0,-1 7 0,0-3 0,-11 4 0,-11 0 0,-14 0 0,-9 0 0,-1 0 0,1 0 0,7 0 0,-5 0 0,16 0 0,-3 0 0,11 0 0,13 0 0,4-5 0,18-7 0,-2 0 0,11-11 0,-11 11 0,5-9 0,-7 9 0,0-3 0,-5 9 0,-2-3 0,-5 4 0,0 0 0,1 0 0,-1 5 0,-8 0 0,-11 5 0,-6 1 0,-10 5 0,5-1 0,0 1 0,-1-1 0,6 0 0,-4 1 0,10-2 0,-5-3 0,10 2 0,-3-7 0,14 3 0,16-10 0,7-6 0,25-17 0,-8 2 0,13-16 0,-19 22 0,4-11 0,-21 20 0,-1-4 0,-8 10 0,-4-2 0,-13 7 0,-4 1 0,-12 11 0,-9 7 0,5 3 0,-5 1 0,7-5 0,0 3 0,5-9 0,1 3 0,10-5 0,-3 1 0,14-5 0,1-1 0,7-4 0,5 0 0,-3 0 0,0 0 0,4 0 0,-10 0 0,5 0 0,-6 0 0,0 0 0,1 0 0,-1 0 0,-4 3 0,-1 2 0,-4 9 0,0 2 0,0 0 0,0 4 0,0-10 0,0 5 0,0-6 0,0-8 0,0-7 0,0-9 0,0-7 0,0 1 0,0 5 0,0 2 0,0-1 0,0 5 0,0-5 0,-4 10 0,-1 1 0,-3 4 0,-7 0 0,-1 0 0,-12 0 0,-10 12 0,0 2 0,-13 12 0,13-2 0,-5 1 0,13-2 0,-4-5 0,12-3 0,-1-5 0,9 0 0,5-1 0,-1 1 0,1-5 0,0-1 0,4-8 0,1-13 0,9-7 0,16-21 0,9-4 0,6-8 0,6-1 0,-14 11 0,13-8 0,-17 23 0,7-10 0,-14 24 0,-1-9 0,-7 17 0,1-1 0,-5 3 0,-4 7 0,-13 13 0,-10 3 0,-4 19 0,-11-1 0,6-2 0,-1 6 0,-5-5 0,12-2 0,-4 0 0,7-14 0,6 4 0,1-9 0,4 9 0,2-9 0,-1 3 0,1-5 0,-1 0 0,5 1 0,1-1 0,0-4 0,3 3 0,1-7 0,17-7 0,7-8 0,11-10 0,12-9 0,-9 7 0,10-15 0,-12 16 0,2-7 0,-9 14 0,-1-3 0,-12 10 0,-1-4 0,-6 10 0,0 1 0,-4 0 0,-4 6 0,-12 5 0,-4 8 0,-13 7 0,-3 8 0,1-5 0,-8 13 0,6-7 0,1 1 0,0 4 0,9-18 0,5 8 0,2-15 0,5 4 0,5-6 0,-3-4 0,14-8 0,10-17 0,19-3 0,6-16 0,14 3 0,-13-5 0,6-1 0,-10 9 0,-7 4 0,-3 6 0,-12 7 0,-2 1 0,-4 6 0,-1 4 0,-4-3 0,-1 3 0,-4-4 0,0 0 0,0 0 0,0 0 0,0 0 0,0-1 0,0 1 0,0 1 0,-4 14 0,-7 9 0,-6 15 0,-7 6 0,5 0 0,-2-7 0,8-1 0,-2-7 0,9-5 0,-3-2 0,8-4 0,-3-1 0,4-8 0,0-7 0,0-9 0,5-13 0,1 5 0,6-11 0,-1 11 0,-5-5 0,3 7 0,-3 0 0,0-1 0,4 1 0,-9 5 0,8-3 0,-8 8 0,8-4 0,-8 6 0,3-1 0,-4 1 0,0 1 0,4 3 0,-3-3 0,3 3 0,0-4 0,-3 0 0,4 0 0,-1-1 0,-3 1 0,7 0 0,-7-1 0,7 1 0,-7 0 0,7 0 0,-7 8 0,3 7 0,-4 9 0,0 13 0,0 1 0,0 7 0,0 1 0,0-8 0,0 6 0,0-13 0,0 6 0,0-7 0,0 0 0,0-5 0,0-1 0,0-1 0,0-3 0,0 3 0,0-5 0,0 0 0,0-11 0,0-6 0,0-11 0,0-8 0,4 9 0,2-15 0,-1 21 0,5-14 0,-9 15 0,4-4 0,-5 6 0,0 0 0,0 0 0,0 1 0,0 0 0,0-1 0,0-5 0,0 3 0,0-4 0,0 1 0,0 3 0,0-4 0,0 6 0,0 0 0,0-1 0,0 1 0,0 0 0,0 0 0,0-1 0,0 2 0,0 6 0,0 19 0,0 1 0,0 14 0,0-4 0,0-6 0,0 13 0,0-6 0,0 7 0,0-7 0,0-1 0,0-7 0,0 0 0,0-5 0,0-1 0,0-6 0,0 0 0,0 0 0,0 0 0,0 0 0,0 0 0,0-1 0,0 2 0,0-1 0,0 5 0,0-3 0,0 3 0,0-4 0,0-1 0,0 0 0,0 0 0,0 0 0,0-1 0,0 1 0,0 0 0,0-1 0,0 2 0,0-2 0,0 2 0,0-2 0,0 1 0,0-1 0,0 1 0,0-1 0,0 0 0,0 1 0,0-1 0,0 1 0,0-1 0,0-6 0,-4-4 0,-1-6 0,0-2 0,-4 1 0,4 0 0,0 0 0,-3 0 0,7 0 0,-7 4 0,7-3 0,-3 3 0,1-4 0,2 0 0,-3 0 0,0 0 0,-2 4 0,1-3 0,-3 2 0,3-3 0,0 0 0,-3 5 0,7-4 0,-3 10 0,4 0 0,0 6 0,0 1 0,0 1 0,0-1 0,0 5 0,0-3 0,0 3 0,0-4 0,0-1 0,4 0 0,-3 0 0,3 0 0,-4 0 0,0 1 0,0-1 0,0 0 0,0 0 0,0 0 0,0 0 0,0 0 0,0-1 0,4 0 0,0-3 0,1 2 0,-5-6 0,-10 3 0,-13-4 0,-14 0 0,-8 0 0,-6 0 0,-2 0 0,2 0 0,-2 0 0,7 0 0,2 0 0,8 0 0,7 0 0,1 0 0,12 4 0,2-3 0,4 3 0,1-4 0,0 0 0,-1 4 0,1-3 0,0 3 0,0 0 0,0-3 0,0 2 0,-1-3 0,1 0 0,0 0 0,4 4 0,-3-3 0,3 3 0,-4-4 0,0 0 0,0 5 0,0-4 0,0 3 0,0-4 0,0 4 0,-1-3 0,1 3 0,0-4 0,-1 0 0,1 4 0,0-3 0,0 3 0,0-1 0,-1-2 0,2 3 0,-1-4 0,4 4 0,-3-3 0,4 3 0,-5-4 0,4-3 0,5-2 0,5-3 0,3-1 0,0 1 0,1 3 0,-4-3 0,3 3 0,-3-5 0,4 5 0,6-4 0,0 3 0,1 0 0,4-3 0,-9 8 0,3-8 0,1 8 0,-5-3 0,5 4 0,-1 0 0,-3 0 0,3 0 0,1 0 0,-5-4 0,4 2 0,-4-2 0,-1 4 0,0 0 0,0 0 0,0 0 0,-4-4 0,3 3 0,-3-3 0,4 4 0,0-4 0,1 3 0,-1-8 0,0 8 0,0-3 0,0 4 0,1-4 0,-1 3 0,0-3 0,0 0 0,0 3 0,1-3 0,-1-1 0,0 4 0,0-7 0,0 7 0,1-7 0,-1 7 0,0-4 0,0 1 0,0 3 0,1-7 0,-1 7 0,0-3 0,0 0 0,0 3 0,0-7 0,-1 7 0,1-7 0,-1 7 0,1-7 0,0 7 0,0-7 0,1 7 0,0-13 0,-5 12 0,0-8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9T11:20:25.01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0,'28'0,"-9"5,-9-4,-4 4,9 0,-3 0,3 1,-5-1,1-5,-1 5,1-4,-1 3,1-4,-1 5,0-4,0 3,1-4,-1 5,1-4,0 4,-1-5,1 0,0 0,-1 0,1 0,0 0,-1 0,1 0,-1 0,1 0,-1 0,1 0,-1 0,1 0,-1 0,1 0,-1 0,1 0,-1 0,1 0,0 0,-1 0,1 0,-1 0,1 0,-1 0,1-5,0 4,-1-4,1 5,-1 0,0-4,1 3,-1-4,1 5,-1 0,1 0,-1 0,1 0,-1 0,1 0,-1 0,1 0,0-5,-1 4,1-4,0 5,-1 0,1 0,-1 0,1 0,-1 0,1 0,0 0,-1 0,1 0,-1-4,0 3,0-4,1 5,-1 0,1 0,0 0,-1 0,1 0,0 0,-1 0,1 0,-1 0,0 0,1 0,-1 0,1 0,-1 0,0 0,1 0,-1 0,1 0,0 0,-1 0,1 0,6 0,1 0,0 0,5 0,-10-5,10 4,-11-4,16 5,-15 0,9 0,-12 0,1 0,0 0,-1 0,1 0,-1 0,0 0,0 0,0 0,1 0,-1 0,1 0,-1 0,1 0,0 0,-1 0,1 0,0 0,0 0,-1 0,1 0,0 0,-1 0,1 0,6 0,-5 0,5 0,-6 0,6 0,-5 0,5 5,-7-4,1 4,0-5,-1 0,0 0,0 0,0 5,0-4,1 4,-1-5,1 0,-1 0,0 0,1 0,-1 5,1-4,-1 3,1-4,-1 0,1 0,-1 0,0 5,0-4,0 3,1-4,-2 0,2 5,-2-4,1 4,0 0,0-4,1 4,0-5,0 0,-1 4,1-2,0 2,-1 1,1-4,-1 4,1 0,-2-4,1 4,4-5,-4 0,4 0,-4 0,0 0,4 0,-3 0,3 0,-5 0,0 0,-4-17,-1 9,-4-15,-4 18,-2-4,-8 8,3-4,-4 5,5 0,-1 0,1 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9T11:26:47.90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0 0,'45'0,"3"0,-14 0,17 0,-7 0,16 0,-17 0,17 0,-16 0,7 0,-9 0,0 7,0-6,-8 5,-1-6,-9 0,-5 0,3 0,-3 0,5 0,-5 0,4 0,-5 0,1 0,4 0,0 0,-4 0,3 0,-11 0,-1 0,1 0,-1 0,0 0,0 0,1 0,-1 0,1 0,-1 0,1 0,0 0,-1 0,1 0,0 0,-1 0,1 0,0 0,-1 0,1 0,0 0,0 0,-1 0,7 0,-5 0,5 0,-6 5,0-4,-1 4,7-5,-5 0,5 0,0 0,2 0,5 0,-6 0,13 0,-11 0,13 0,-1 0,-6 5,7-3,-9 3,1-5,-7 0,5 0,-4 0,5 0,1 0,-1 0,1 0,-1 0,1 0,-7 0,5 0,-11 0,5 0,-6 0,0 0,6 0,-5 0,5 0,-7 0,7 6,-5-5,5 5,-6-6,6 0,-5 0,5 0,-6 0,-1 0,1 0,0 0,-1 0,1 0,0 0,-1 0,1 0,-1 0,-4 4,2-3,-2 3,3-4,1 0,0 5,1-4,-1 4,0-5,-4 4,-2-3,-4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9T11:26:51.15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0 11,'40'-6,"4"2,-10 4,8 0,9 0,-7 0,-1 0,16 0,-20 0,21 0,-26 0,6 0,-14 0,14 0,-13 0,5 0,-8 0,1 0,0 0,-1 0,1 0,-1 0,-5 0,4 0,-5 0,7 0,-1 0,-5 0,4 0,-5 0,7 0,-1 0,1 0,-1 0,-5 0,4 0,-11 0,5 0,-7 0,1 0,0 0,6 0,-5 0,5 0,0 0,-5 0,11 0,-11 0,11 0,-11 0,5 0,0 0,-5 0,5 0,0 0,-5 0,5 0,0 0,1 0,0 0,5 0,-4 0,-1 0,5 0,-11 0,11 0,-10 0,10 0,-11 0,11 0,-11 0,11 0,-4 0,-1 0,5 0,-11 0,11 0,-11 0,11 0,-11 0,11 0,-10 0,10 0,-5 0,0 0,5 0,-4 0,-1 0,5 0,-4 0,-1 0,5 0,-11 0,5 0,-6 0,0 0,-1 0,1 0,0 0,-1 0,7 0,-5 0,11 0,-11 0,5 0,0 0,-5 0,5 0,0 0,-5 0,5 0,0 0,-5 0,5 0,0 0,-5 0,11 0,-4 0,-1 0,5 0,-5 0,7 0,0 0,-1 0,-5 0,4 0,-5 0,6 0,-6 0,5 0,-4 0,5 0,1 0,0 0,-1 0,-5 0,2 0,-9 0,3 0,-4 0,-1 0,-1 4,1-3,-1 3,0 0,1-3,0 4,-5-1,0 1,-5 5,0-1,0-4,0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9T11:26:54.59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38,'57'0,"-2"0,6 0,-5 0,28 0,-29 0,27 0,-36 0,25 0,-27 0,7 0,-17 0,-8 5,-3-4,-4 9,5-8,-5 3,4-5,-11 0,11 5,-5-3,7 3,-1-5,1 0,0 0,-1 0,0 6,1-5,-7 5,5-6,-10 0,10 0,-5 0,0 0,5 0,-4 0,5 0,1 0,-1 0,1 0,-1 0,-5 0,4 0,-11 0,5 0,-7 0,7 0,-4 0,3 0,-5 0,6 0,1 0,0 0,5 0,-4 0,5 0,-5 0,-3 0,1 0,-4 0,3 0,1 0,-4 0,10 0,-5-6,6 5,1-5,-1 1,9 4,-7-5,6 0,-7 5,-1-4,1 5,0 0,-1 0,0-6,1 5,-1-5,1 6,7 0,-5-5,-1 4,-3-5,-5 6,0 0,6 0,-6-6,0 5,5-4,-11 5,11 0,-10 0,3-5,-5 4,0-4,0 5,5 0,-3 0,4 0,-7 0,7 0,-5 0,5 0,0 0,-5 0,11 0,-4 0,-1 0,5 0,-4 0,5 0,1 0,-1 0,1 0,-1 0,-6 0,-1 0,0 5,-5-3,5 3,-6-5,0 0,-5 5,3-4,-4 4,5-5,0 0,1 0,-1 0,1 0,-1 0,1 0,-6 4,0-3,-5 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19T11:26:57.19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0,'34'0,"-12"0,17 0,-25 0,24 0,-17 0,11 0,-14 0,5 0,-11 0,5 0,-7 0,0 0,0 0,-1 0,2 0,0 0,-1 0,7 0,-5 0,11 0,-10 0,3 0,-5 0,0 5,0-4,-1 4,-4-5,-1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6:33:08.074"/>
    </inkml:context>
    <inkml:brush xml:id="br0">
      <inkml:brushProperty name="width" value="0.1" units="cm"/>
      <inkml:brushProperty name="height" value="0.1" units="cm"/>
      <inkml:brushProperty name="color" value="#E71224"/>
      <inkml:brushProperty name="inkEffects" value="pencil"/>
    </inkml:brush>
  </inkml:definitions>
  <inkml:trace contextRef="#ctx0" brushRef="#br0">59 2600 16383,'0'-11'0,"0"1"0,0 3 0,0 0 0,0-1 0,0 2 0,0-2 0,0 1 0,0 0 0,0 0 0,0 0 0,0 0 0,0-1 0,0-3 0,0 3 0,0-3 0,0 4 0,0-1 0,0-6 0,0 4 0,0-5 0,0 8 0,0-8 0,0 5 0,0-4 0,0 6 0,0 1 0,0-2 0,0 2 0,0-1 0,0 0 0,0-3 0,0-5 0,0 2 0,0-6 0,0 11 0,0-2 0,0 2 0,0-6 0,0 5 0,0-6 0,-8 0 0,5-1 0,-6 0 0,9 1 0,0 0 0,0 7 0,0-7 0,0 4 0,0 4 0,-8-5 0,6 6 0,-6-2 0,8 2 0,0-6 0,0 5 0,0-5 0,0 6 0,0-2 0,0 2 0,0-5 0,0 4 0,-9-5 0,7 5 0,-7 0 0,9 1 0,0-1 0,0 0 0,0 1 0,0-1 0,0 0 0,0 0 0,0 0 0,0 0 0,0 1 0,0-1 0,0 0 0,0 1 0,0-1 0,0 0 0,0 0 0,0 0 0,0-4 0,0 3 0,0-4 0,0 6 0,0 0 0,0-2 0,0 2 0,0-5 0,0 3 0,0-8 0,0 9 0,0-9 0,0 8 0,0-7 0,0 7 0,0-8 0,0 4 0,0-5 0,0 5 0,0-4 0,0 4 0,0-4 0,0 3 0,0-2 0,0 7 0,0-7 0,0 7 0,9-8 0,-7 9 0,8-9 0,-10 7 0,0-1 0,0-1 0,0 3 0,9-4 0,-6 6 0,7-1 0,-10 0 0,0-4 0,0 3 0,0-4 0,0 6 0,0 0 0,0-2 0,8-2 0,-5-2 0,7 0 0,-10-2 0,0-3 0,11-3 0,-9-9 0,9 11 0,-11-6 0,0 12 0,10-4 0,-7 0 0,7-1 0,-10 4 0,8-2 0,-4 3 0,5-5 0,-9-5 0,0 4 0,0-5 0,0 7 0,11-1 0,-9 1 0,9-7 0,-11 10 0,0-9 0,0 10 0,0-4 0,0-1 0,0 5 0,10-4 0,-7 4 0,7 0 0,-10-4 0,0 4 0,0-5 0,0 0 0,0 0 0,0 1 0,0 4 0,0-4 0,0 4 0,0-4 0,0-1 0,0 0 0,0 0 0,0 5 0,0-4 0,0 5 0,0-1 0,0-4 0,0 4 0,0 0 0,0-5 0,0 5 0,0 0 0,0 0 0,0 2 0,0 2 0,0-8 0,0 9 0,0-5 0,0 1 0,0 3 0,-9-3 0,8 4 0,-11 1 0,12-1 0,-8 0 0,6 0 0,-6 0 0,8 1 0,0 0 0,0-2 0,0 3 0,-9-3 0,7 2 0,-7-1 0,9 2 0,0-3 0,0 2 0,-8-1 0,8 1 0,-9 0 0,1-4 0,-2-1 0,-3-4 0,-4 0 0,13 4 0,-5 0 0,9 4 0,0 2 0,0-2 0,0 7 0,0 8 0,0 2 0,0 4 0,0-6 0,0 0 0,0-3 0,0-2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6:33:18.843"/>
    </inkml:context>
    <inkml:brush xml:id="br0">
      <inkml:brushProperty name="width" value="0.1" units="cm"/>
      <inkml:brushProperty name="height" value="0.6" units="cm"/>
      <inkml:brushProperty name="color" value="#E71224"/>
      <inkml:brushProperty name="inkEffects" value="pencil"/>
    </inkml:brush>
  </inkml:definitions>
  <inkml:trace contextRef="#ctx0" brushRef="#br0">1492 1 16383,'0'33'0,"-21"33"0,10-37 0,-25 50 0,16-30 0,-9 16 0,-6-1 0,4-1 0,-11-3 0,12 4 0,3-17 0,1 5 0,7-15 0,-6 7 0,1-8 0,0 0 0,5 0 0,-2-7 0,8 6 0,-12 6 0,11-8 0,-6 7 0,9-19 0,-8 13 0,10-14 0,-9 13 0,13-23 0,-6 10 0,2-9 0,-21 28 0,11-19 0,-12 20 0,16-20 0,0-4 0,3 4 0,-8-4 0,8 6 0,-17 17 0,15-13 0,-7 9 0,12-15 0,4-10 0,-5 4 0,5-4 0,-4-1 0,8 0 0,-3 0 0,0 0 0,0-1 0,-8-3 0,3 2 0,-3-2 0,3 0 0,-6 4 0,5-4 0,-10 5 0,9 0 0,-8 0 0,8-1 0,-8 1 0,8 0 0,-9 0 0,10-1 0,-5 1 0,6-1 0,0-4 0,0 3 0,0-7 0,4 7 0,-3-7 0,7 7 0,-8-7 0,5 7 0,-5-3 0,0 0 0,0 3 0,0-4 0,-1 1 0,1 3 0,0-3 0,0 0 0,0 3 0,0-3 0,-1 0 0,1 3 0,0-2 0,0 3 0,-1-4 0,1 3 0,0-3 0,-1 5 0,1-5 0,-1 3 0,1-3 0,0 4 0,0-4 0,-1 3 0,1-3 0,0 4 0,0-4 0,0-1 0,4 0 0,-4-3 0,4 7 0,-4-3 0,0 4 0,0-4 0,4 3 0,-3-7 0,3 7 0,-4-3 0,0 0 0,1 3 0,-1-7 0,4 6 0,5-6 0,5 3 0,4-4 0,0 0 0,5 0 0,2 0 0,12 0 0,9-6 0,9 4 0,17-4 0,1 0 0,10 4 0,0-5 0,-9 1 0,6 5 0,-6-5 0,-1 6 0,-1 0 0,-18 0 0,-1 0 0,-8 0 0,0 0 0,-7 0 0,-1 0 0,-7 0 0,-5 0 0,-2 0 0,-4 0 0,-1 0 0,0 0 0,0 0 0,0 0 0,-7 0 0,-9 0 0,-8 0 0,-13 0 0,-9 0 0,-9 6 0,-16-5 0,-4 12 0,-7-5 0,-1 6 0,1 1 0,-2-7 0,11 5 0,1-12 0,18 5 0,-7 0 0,20-5 0,-10 5 0,19-6 0,-11 0 0,11 0 0,0 4 0,3-3 0,10 4 0,-5-5 0,6 0 0,-1 0 0,8 0 0,17 0 0,2 0 0,19 0 0,10 0 0,11 0 0,17 0 0,10-7 0,14 5 0,-48-5 0,-1-1 0,50 7 0,-4-14 0,-9 13 0,11-5 0,-12 0 0,-1 6 0,-10-6 0,-18 2 0,-3 3 0,-17-3 0,-7 5 0,-6 0 0,-9 0 0,-5 0 0,1 0 0,-1 0 0,-1 0 0,1 0 0,0 0 0,0 0 0,1 0 0,-1 0 0,0 0 0,-4-4 0,3 3 0,-7-6 0,-1 6 0,-17-8 0,-15 8 0,-14-5 0,-7 0 0,-10 5 0,7-11 0,-16 10 0,-2-10 0,7 10 0,-14-5 0,33 7 0,-12 0 0,22 0 0,1 0 0,14 0 0,3 0 0,10 0 0,-4 0 0,12-4 0,3 3 0,13-7 0,2 7 0,11-9 0,11-3 0,8-2 0,16-5 0,-6 6 0,15-7 0,-23 7 0,12-7 0,-22 9 0,-1 5 0,-10-3 0,-11 8 0,-1-2 0,-6 4 0,-4-4 0,3 3 0,-18-3 0,-4 4 0,-25 0 0,-15 0 0,-21 7 0,8 7 0,-26 11 0,15-3 0,-8 7 0,1-12 0,21 4 0,1-7 0,24-2 0,-4 0 0,21-6 0,-1 0 0,9-6 0,12 0 0,15-6 0,11-6 0,29-2 0,14-13 0,29 2 0,-41 4 0,1 0 0,4 2 0,1 1 0,1-3 0,-1-1 0,-10 5 0,0 1 0,7-1 0,0 0 0,31-15 0,7 7 0,-20 3 0,-22 9 0,-16 5 0,-11-2 0,-11 9 0,-1-4 0,-6 5 0,-8 0 0,-7 0 0,-4 4 0,-10 2 0,9 3 0,-9 2 0,4-1 0,0 0 0,-4 0 0,5 5 0,-7 1 0,6 5 0,-4 0 0,8-5 0,-3 4 0,6-10 0,-1 5 0,5-6 0,0 0 0,1-4 0,3 3 0,-3-3 0,4 3 0,0 0 0,-4-3 0,4-5 0,-4-17 0,4-7 0,0-19 0,0 5 0,0-22 0,0 11 0,0-14 0,0 11 0,0 6 0,0 3 0,-5 13 0,4 2 0,-4 12 0,5 2 0,0 13 0,0 10 0,0 14 0,0 2 0,-5 9 0,-2-4 0,-19 22 0,5-12 0,-21 23 0,15-17 0,-7 2 0,2-2 0,6-10 0,-4-5 0,7-3 0,2-7 0,5-5 0,1-1 0,6-6 0,0 0 0,-6 1 0,9-1 0,-8-3 0,9-2 0,-5-4 0,5-12 0,1-7 0,4-29 0,13-9 0,3-17 0,20 1 0,-4-12 0,4 18 0,-13-15 0,-4 34 0,-6-5 0,-2 24 0,1 1 0,-7 12 0,0 2 0,-5 12 0,-11 24 0,-1-3 0,-11 25 0,-7-13 0,5-2 0,-13 10 0,13-9 0,-11 2 0,11-4 0,-3 1 0,6-6 0,-2 11 0,-4-10 0,4 4 0,1-6 0,3-5 0,8 3 0,-3-9 0,5 9 0,0-10 0,0 5 0,1-6 0,4 0 0,-4 0 0,4 0 0,0 1 0,-3-1 0,2 0 0,1-11 0,1-5 0,8-7 0,2-6 0,9 4 0,1-5 0,12-2 0,-6 2 0,13-3 0,-12 2 0,13-9 0,-13 13 0,15-20 0,-14 20 0,12-13 0,-7 8 0,1-6 0,5 8 0,-11-5 0,-1 14 0,-4-8 0,-8 9 0,3-3 0,-4 8 0,-1-2 0,-4 11 0,-6 3 0,-11 16 0,-13 9 0,-8 8 0,-9 8 0,-1 4 0,1-1 0,0-2 0,9-9 0,4-9 0,6-2 0,7-12 0,6-1 0,1-6 0,8 0 0,-3 0 0,4-7 0,0-15 0,13-28 0,1 1 0,15-30 0,-2 13 0,9-18 0,-4 1 0,-3 10 0,-2-8 0,-6 16 0,1-7 0,-2 10 0,-2 7 0,-5 3 0,10 6 0,-10 2 0,5-2 0,-7 8 0,0 1 0,0 7 0,-1 5 0,0-4 0,0 4 0,1-5 0,-1-1 0,1 1 0,-1 5 0,0-4 0,0 4 0,0 1 0,0-5 0,0 9 0,-1-4 0,1 6 0,-1-1 0,0 1 0,0 0 0,1-1 0,-2 1 0,-3 15 0,-1 9 0,-14 16 0,-8 33 0,-9-5 0,7-8 0,-1 4 0,4-5 0,-1 1 0,-6 8 0,-2 3 0,2 7 0,1-2 0,2-15 0,0-1 0,-4 9 0,-1 0 0,5-11 0,1-1 0,-1 2 0,0 0 0,-18 37 0,9-4 0,9-28 0,0 0 0,10-19 0,-1-8 0,6-12 0,1-1 0,5-6 0,0-8 0,0-10 0,0-7 0,0-8 0,5 3 0,8-15 0,6 4 0,7-19 0,7 3 0,-5-5 0,7-4 0,-9 11 0,0-5 0,-7 13 0,5-6 0,-11 8 0,4 6 0,0-4 0,-5 11 0,4-5 0,-5 7 0,-1 0 0,1-1 0,-1 1 0,1 0 0,0 0 0,-1 0 0,0 5 0,0-4 0,0 4 0,0 0 0,1-4 0,-1 4 0,-1 0 0,1 2 0,-1 4 0,1 1 0,-1 4 0,-4-4 0,3 8 0,-3-3 0,4 17 0,-5 5 0,6 23 0,-8 4 0,10 18 0,-3 1 0,-1 21 0,5-9 0,-12 19 0,12-20 0,-11 10 0,4-12 0,-6-8 0,0-11 0,0-16 0,0-16 0,0-2 0,0-10 0,0-3 0,0-23 0,0 4 0,0-17 0,0 6 0,0-6 0,0-7 0,-6-8 0,-1-2 0,-8-17 0,8 7 0,-7-15 0,13 6 0,-13-9 0,13 0 0,-6 0 0,7 10 0,0 1 0,0 17 0,0 2 0,0 9 0,0-2 0,0 8 0,0 1 0,0 7 0,0-1 0,0 6 0,0 2 0,0 4 0,0 1 0,0 0 0,0-1 0,0 2 0,0-1 0,4 4 0,-3-3 0,6 7 0,-6-7 0,7 3 0,-3-4 0,0-1 0,3 1 0,-2-5 0,4-3 0,0 2 0,-4-5 0,3 4 0,-8-6 0,8 6 0,-8 2 0,3 4 0,-4 1 0,4 0 0,-3 0 0,3 7 0,-4 9 0,0 8 0,-6 13 0,5 1 0,-4 15 0,-2 11 0,5 10 0,-4 8 0,-1 1 0,5 9 0,-4-6 0,6 16 0,0-25 0,0 12 0,0-24 0,0 6 0,0 1 0,0-16 0,0 14 0,0-23 0,0 14 0,0-21 0,0 11 0,0-19 0,0 5 0,0-7 0,0-5 0,0-2 0,0-5 0,0 0 0,0 1 0,0-9 0,0-15 0,0-4 0,-5-11 0,4 1 0,-4-2 0,0-6 0,3 0 0,-3-8 0,5-1 0,-7-18 0,6-2 0,-6-9 0,7 1 0,0-1 0,0 0 0,0 9 0,0 3 0,0 8 0,0 9 0,0 1 0,0 8 0,0 0 0,0 6 0,0 2 0,0 7 0,0 0 0,0 5 0,0-4 0,0 9 0,0-3 0,0 4 0,0 1 0,0-6 0,0 5 0,0-5 0,0 6 0,0-6 0,0 4 0,0-3 0,0 5 0,0 0 0,0 0 0,0 0 0,0 1 0,0-1 0,0 0 0,0 0 0,0 0 0,0 0 0,0-1 0,0 1 0,0-1 0,0 1 0,0 0 0,0-1 0,0 1 0,0 0 0,0 1 0,0-1 0,0 0 0,0 1 0,0-1 0,-3 5 0,-2 0 0,-4 8 0,0 6 0,4 5 0,-5 13 0,4-5 0,-5 5 0,-6-1 0,5-4 0,-6 12 0,8-13 0,-2 12 0,-4-11 0,3 11 0,-10 4 0,4 0 0,-7 13 0,1-13 0,-1 13 0,2-13 0,-3 13 0,3-13 0,4 6 0,-3-8 0,10-7 0,-9 5 0,9-5 0,-4 1 0,1-3 0,4-6 0,-3 1 0,4-1 0,0 6 0,0-4 0,0 5 0,0-7 0,1-5 0,4 3 0,-2-3 0,2 5 0,-4-5 0,-1 4 0,1-4 0,-1 5 0,1-5 0,0 4 0,0-10 0,4 5 0,-2-6 0,3 0 0,0 0 0,-4 1 0,8-1 0,-7 0 0,7 0 0,-7 0 0,3 1 0,-1-1 0,-2 0 0,3 0 0,-4 0 0,-1 1 0,1-1 0,0 0 0,-6 6 0,4-5 0,-9 5 0,10-5 0,-5-1 0,6 1 0,-1-1 0,1 0 0,0 0 0,-1 0 0,5 1 0,-3-1 0,3 0 0,-4 0 0,0-4 0,0 3 0,8-7 0,1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6:33:28.466"/>
    </inkml:context>
    <inkml:brush xml:id="br0">
      <inkml:brushProperty name="width" value="0.1" units="cm"/>
      <inkml:brushProperty name="height" value="0.6" units="cm"/>
      <inkml:brushProperty name="color" value="#E71224"/>
      <inkml:brushProperty name="inkEffects" value="pencil"/>
    </inkml:brush>
  </inkml:definitions>
  <inkml:trace contextRef="#ctx0" brushRef="#br0">1 2600 16383,'0'-9'0,"0"0"0,0 1 0,0 1 0,0 0 0,0 0 0,0-4 0,0 2 0,0-2 0,0 4 0,0-4 0,0 3 0,0-7 0,0 6 0,0-5 0,0 6 0,0-8 0,0 4 0,0 0 0,0-14 0,0 15 0,0-14 0,0 13 0,0-10 0,0 8 0,0-7 0,0 12 0,0-12 0,0 7 0,0-4 0,0 6 0,0 6 0,0-2 0,0 1 0,0 0 0,0-6 0,0 4 0,0-5 0,0 7 0,0 0 0,0 0 0,0 0 0,0-4 0,0 2 0,0-1 0,0 2 0,0 1 0,0-11 0,0 5 0,0-5 0,0 3 0,0 2 0,0-3 0,0 0 0,0 0 0,0-13 0,0 5 0,0-6 0,0-3 0,0 13 0,4-8 0,-2 12 0,2-5 0,1 3 0,-4-3 0,8-3 0,-8 7 0,3-7 0,1 8 0,-4 0 0,4 0 0,0-1 0,-4 2 0,3-2 0,-4 1 0,3 3 0,-2-2 0,3 7 0,-4-6 0,0 5 0,0-7 0,0 9 0,0-9 0,0 8 0,0-3 0,0 0 0,0 3 0,0-3 0,0-1 0,0 5 0,0-9 0,0 8 0,0-3 0,0 0 0,0 2 0,0-6 0,0 7 0,0-6 0,0 5 0,0-7 0,0 8 0,0-7 0,0 7 0,0-7 0,0 3 0,0-4 0,0-5 0,0 3 0,0-3 0,0-1 0,0 5 0,0-5 0,0 1 0,0 3 0,0-2 0,0 3 0,0 1 0,0 4 0,0-3 0,0 6 0,0-5 0,0 6 0,0-8 0,0 8 0,0-7 0,0 3 0,0-4 0,0-1 0,0 5 0,0-3 0,0 7 0,0-7 0,0 7 0,0-4 0,0 2 0,0 1 0,0-2 0,0 0 0,0 3 0,0-7 0,0 6 0,0-5 0,0 2 0,0-1 0,0-2 0,0 6 0,0-6 0,0 1 0,0-7 0,0-6 0,0 10 0,0-6 0,0 11 0,0-5 0,0-6 0,0 5 0,0-4 0,0 5 0,0 0 0,0 2 0,0-1 0,0-1 0,0 1 0,0 0 0,0 0 0,0-1 0,0 5 0,0-2 0,0 5 0,0-6 0,0 6 0,0-1 0,0-2 0,5 5 0,-4-9 0,3 8 0,-4-3 0,0 0 0,0 2 0,0-1 0,0 2 0,0 2 0,0-2 0,0 2 0,0-2 0,0 1 0,0 0 0,0 0 0,0 1 0,0-1 0,0 0 0,0 0 0,0 0 0,0 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5648293-2628-4091-BED1-7FD9F7535785}" type="slidenum">
              <a:rPr lang="en-US" smtClean="0"/>
              <a:pPr>
                <a:defRPr/>
              </a:pPr>
              <a:t>19</a:t>
            </a:fld>
            <a:endParaRPr lang="en-US"/>
          </a:p>
        </p:txBody>
      </p:sp>
    </p:spTree>
    <p:extLst>
      <p:ext uri="{BB962C8B-B14F-4D97-AF65-F5344CB8AC3E}">
        <p14:creationId xmlns:p14="http://schemas.microsoft.com/office/powerpoint/2010/main" val="1274232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7c0afbf18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7c0afbf18_0_10:notes"/>
          <p:cNvSpPr txBox="1">
            <a:spLocks noGrp="1"/>
          </p:cNvSpPr>
          <p:nvPr>
            <p:ph type="body" idx="1"/>
          </p:nvPr>
        </p:nvSpPr>
        <p:spPr>
          <a:xfrm>
            <a:off x="685800" y="4400550"/>
            <a:ext cx="54864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97c0afbf18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31</a:t>
            </a:fld>
            <a:endParaRPr/>
          </a:p>
        </p:txBody>
      </p:sp>
    </p:spTree>
    <p:extLst>
      <p:ext uri="{BB962C8B-B14F-4D97-AF65-F5344CB8AC3E}">
        <p14:creationId xmlns:p14="http://schemas.microsoft.com/office/powerpoint/2010/main" val="277826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74f6f6cf6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974f6f6cf6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userDrawn="1">
  <p:cSld name="TITLE">
    <p:spTree>
      <p:nvGrpSpPr>
        <p:cNvPr id="1" name="Shape 17"/>
        <p:cNvGrpSpPr/>
        <p:nvPr/>
      </p:nvGrpSpPr>
      <p:grpSpPr>
        <a:xfrm>
          <a:off x="0" y="0"/>
          <a:ext cx="0" cy="0"/>
          <a:chOff x="0" y="0"/>
          <a:chExt cx="0" cy="0"/>
        </a:xfrm>
      </p:grpSpPr>
      <p:grpSp>
        <p:nvGrpSpPr>
          <p:cNvPr id="18" name="Google Shape;18;p2"/>
          <p:cNvGrpSpPr/>
          <p:nvPr/>
        </p:nvGrpSpPr>
        <p:grpSpPr>
          <a:xfrm>
            <a:off x="22051" y="391250"/>
            <a:ext cx="12192002" cy="6858000"/>
            <a:chOff x="-1" y="0"/>
            <a:chExt cx="12192002" cy="6858000"/>
          </a:xfrm>
        </p:grpSpPr>
        <p:cxnSp>
          <p:nvCxnSpPr>
            <p:cNvPr id="19" name="Google Shape;19;p2"/>
            <p:cNvCxnSpPr/>
            <p:nvPr/>
          </p:nvCxnSpPr>
          <p:spPr>
            <a:xfrm>
              <a:off x="610194"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0" name="Google Shape;20;p2"/>
            <p:cNvCxnSpPr/>
            <p:nvPr/>
          </p:nvCxnSpPr>
          <p:spPr>
            <a:xfrm>
              <a:off x="1829332"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1" name="Google Shape;21;p2"/>
            <p:cNvCxnSpPr/>
            <p:nvPr/>
          </p:nvCxnSpPr>
          <p:spPr>
            <a:xfrm>
              <a:off x="3048470"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2" name="Google Shape;22;p2"/>
            <p:cNvCxnSpPr/>
            <p:nvPr/>
          </p:nvCxnSpPr>
          <p:spPr>
            <a:xfrm>
              <a:off x="4267608"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3" name="Google Shape;23;p2"/>
            <p:cNvCxnSpPr/>
            <p:nvPr/>
          </p:nvCxnSpPr>
          <p:spPr>
            <a:xfrm>
              <a:off x="5486746"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4" name="Google Shape;24;p2"/>
            <p:cNvCxnSpPr/>
            <p:nvPr/>
          </p:nvCxnSpPr>
          <p:spPr>
            <a:xfrm>
              <a:off x="6705884"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5" name="Google Shape;25;p2"/>
            <p:cNvCxnSpPr/>
            <p:nvPr/>
          </p:nvCxnSpPr>
          <p:spPr>
            <a:xfrm>
              <a:off x="7925022"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6" name="Google Shape;26;p2"/>
            <p:cNvCxnSpPr/>
            <p:nvPr/>
          </p:nvCxnSpPr>
          <p:spPr>
            <a:xfrm>
              <a:off x="9144160"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7" name="Google Shape;27;p2"/>
            <p:cNvCxnSpPr/>
            <p:nvPr/>
          </p:nvCxnSpPr>
          <p:spPr>
            <a:xfrm>
              <a:off x="10363298"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8" name="Google Shape;28;p2"/>
            <p:cNvCxnSpPr/>
            <p:nvPr/>
          </p:nvCxnSpPr>
          <p:spPr>
            <a:xfrm>
              <a:off x="11582436"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9" name="Google Shape;29;p2"/>
            <p:cNvCxnSpPr/>
            <p:nvPr/>
          </p:nvCxnSpPr>
          <p:spPr>
            <a:xfrm>
              <a:off x="2819" y="386485"/>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0" name="Google Shape;30;p2"/>
            <p:cNvCxnSpPr/>
            <p:nvPr/>
          </p:nvCxnSpPr>
          <p:spPr>
            <a:xfrm>
              <a:off x="2819" y="1611181"/>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1" name="Google Shape;31;p2"/>
            <p:cNvCxnSpPr/>
            <p:nvPr/>
          </p:nvCxnSpPr>
          <p:spPr>
            <a:xfrm>
              <a:off x="2819" y="2835877"/>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2" name="Google Shape;32;p2"/>
            <p:cNvCxnSpPr/>
            <p:nvPr/>
          </p:nvCxnSpPr>
          <p:spPr>
            <a:xfrm>
              <a:off x="2819" y="4060573"/>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3" name="Google Shape;33;p2"/>
            <p:cNvCxnSpPr/>
            <p:nvPr/>
          </p:nvCxnSpPr>
          <p:spPr>
            <a:xfrm>
              <a:off x="2819" y="5285269"/>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4" name="Google Shape;34;p2"/>
            <p:cNvCxnSpPr/>
            <p:nvPr/>
          </p:nvCxnSpPr>
          <p:spPr>
            <a:xfrm>
              <a:off x="2819" y="6509965"/>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grpSp>
          <p:nvGrpSpPr>
            <p:cNvPr id="35" name="Google Shape;35;p2"/>
            <p:cNvGrpSpPr/>
            <p:nvPr/>
          </p:nvGrpSpPr>
          <p:grpSpPr>
            <a:xfrm>
              <a:off x="-1" y="0"/>
              <a:ext cx="12192001" cy="6858000"/>
              <a:chOff x="-1" y="0"/>
              <a:chExt cx="12192001" cy="6858000"/>
            </a:xfrm>
          </p:grpSpPr>
          <p:cxnSp>
            <p:nvCxnSpPr>
              <p:cNvPr id="36" name="Google Shape;36;p2"/>
              <p:cNvCxnSpPr/>
              <p:nvPr/>
            </p:nvCxnSpPr>
            <p:spPr>
              <a:xfrm>
                <a:off x="225425"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7" name="Google Shape;37;p2"/>
              <p:cNvCxnSpPr/>
              <p:nvPr/>
            </p:nvCxnSpPr>
            <p:spPr>
              <a:xfrm>
                <a:off x="1449154"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8" name="Google Shape;38;p2"/>
              <p:cNvCxnSpPr/>
              <p:nvPr/>
            </p:nvCxnSpPr>
            <p:spPr>
              <a:xfrm>
                <a:off x="2665982"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9" name="Google Shape;39;p2"/>
              <p:cNvCxnSpPr/>
              <p:nvPr/>
            </p:nvCxnSpPr>
            <p:spPr>
              <a:xfrm>
                <a:off x="3885119"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0" name="Google Shape;40;p2"/>
              <p:cNvCxnSpPr/>
              <p:nvPr/>
            </p:nvCxnSpPr>
            <p:spPr>
              <a:xfrm>
                <a:off x="5106502"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grpSp>
            <p:nvGrpSpPr>
              <p:cNvPr id="41" name="Google Shape;41;p2"/>
              <p:cNvGrpSpPr/>
              <p:nvPr/>
            </p:nvGrpSpPr>
            <p:grpSpPr>
              <a:xfrm>
                <a:off x="6327885" y="0"/>
                <a:ext cx="5864115" cy="5898673"/>
                <a:chOff x="6327885" y="0"/>
                <a:chExt cx="5864115" cy="5898673"/>
              </a:xfrm>
            </p:grpSpPr>
            <p:cxnSp>
              <p:nvCxnSpPr>
                <p:cNvPr id="42" name="Google Shape;42;p2"/>
                <p:cNvCxnSpPr/>
                <p:nvPr/>
              </p:nvCxnSpPr>
              <p:spPr>
                <a:xfrm>
                  <a:off x="6327885" y="0"/>
                  <a:ext cx="5864115" cy="5898673"/>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3" name="Google Shape;43;p2"/>
                <p:cNvCxnSpPr/>
                <p:nvPr/>
              </p:nvCxnSpPr>
              <p:spPr>
                <a:xfrm>
                  <a:off x="7549268" y="0"/>
                  <a:ext cx="4642732" cy="4672425"/>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4" name="Google Shape;44;p2"/>
                <p:cNvCxnSpPr/>
                <p:nvPr/>
              </p:nvCxnSpPr>
              <p:spPr>
                <a:xfrm>
                  <a:off x="8772997" y="0"/>
                  <a:ext cx="3419003" cy="345674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5" name="Google Shape;45;p2"/>
                <p:cNvCxnSpPr/>
                <p:nvPr/>
              </p:nvCxnSpPr>
              <p:spPr>
                <a:xfrm>
                  <a:off x="9982200" y="0"/>
                  <a:ext cx="2209800" cy="222646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6" name="Google Shape;46;p2"/>
                <p:cNvCxnSpPr/>
                <p:nvPr/>
              </p:nvCxnSpPr>
              <p:spPr>
                <a:xfrm>
                  <a:off x="11199019" y="0"/>
                  <a:ext cx="992981" cy="1002506"/>
                </a:xfrm>
                <a:prstGeom prst="straightConnector1">
                  <a:avLst/>
                </a:prstGeom>
                <a:noFill/>
                <a:ln w="9525" cap="flat" cmpd="sng">
                  <a:solidFill>
                    <a:srgbClr val="D8D8D8">
                      <a:alpha val="24705"/>
                    </a:srgbClr>
                  </a:solidFill>
                  <a:prstDash val="solid"/>
                  <a:miter lim="800000"/>
                  <a:headEnd type="none" w="sm" len="sm"/>
                  <a:tailEnd type="none" w="sm" len="sm"/>
                </a:ln>
              </p:spPr>
            </p:cxnSp>
          </p:grpSp>
          <p:cxnSp>
            <p:nvCxnSpPr>
              <p:cNvPr id="47" name="Google Shape;47;p2"/>
              <p:cNvCxnSpPr/>
              <p:nvPr/>
            </p:nvCxnSpPr>
            <p:spPr>
              <a:xfrm rot="10800000">
                <a:off x="-1" y="1012053"/>
                <a:ext cx="5828811" cy="5845945"/>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8" name="Google Shape;48;p2"/>
              <p:cNvCxnSpPr/>
              <p:nvPr/>
            </p:nvCxnSpPr>
            <p:spPr>
              <a:xfrm rot="10800000">
                <a:off x="-1" y="2227340"/>
                <a:ext cx="4614781" cy="4630658"/>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9" name="Google Shape;49;p2"/>
              <p:cNvCxnSpPr/>
              <p:nvPr/>
            </p:nvCxnSpPr>
            <p:spPr>
              <a:xfrm rot="10800000">
                <a:off x="-1" y="3432149"/>
                <a:ext cx="3398419" cy="342584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0" name="Google Shape;50;p2"/>
              <p:cNvCxnSpPr/>
              <p:nvPr/>
            </p:nvCxnSpPr>
            <p:spPr>
              <a:xfrm rot="10800000">
                <a:off x="-1" y="4651431"/>
                <a:ext cx="2196496" cy="2206567"/>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1" name="Google Shape;51;p2"/>
              <p:cNvCxnSpPr/>
              <p:nvPr/>
            </p:nvCxnSpPr>
            <p:spPr>
              <a:xfrm rot="10800000">
                <a:off x="-1" y="5864453"/>
                <a:ext cx="987003" cy="993545"/>
              </a:xfrm>
              <a:prstGeom prst="straightConnector1">
                <a:avLst/>
              </a:prstGeom>
              <a:noFill/>
              <a:ln w="9525" cap="flat" cmpd="sng">
                <a:solidFill>
                  <a:srgbClr val="D8D8D8">
                    <a:alpha val="24705"/>
                  </a:srgbClr>
                </a:solidFill>
                <a:prstDash val="solid"/>
                <a:miter lim="800000"/>
                <a:headEnd type="none" w="sm" len="sm"/>
                <a:tailEnd type="none" w="sm" len="sm"/>
              </a:ln>
            </p:spPr>
          </p:cxnSp>
        </p:grpSp>
        <p:grpSp>
          <p:nvGrpSpPr>
            <p:cNvPr id="52" name="Google Shape;52;p2"/>
            <p:cNvGrpSpPr/>
            <p:nvPr/>
          </p:nvGrpSpPr>
          <p:grpSpPr>
            <a:xfrm flipH="1">
              <a:off x="0" y="0"/>
              <a:ext cx="12192001" cy="6858000"/>
              <a:chOff x="-1" y="0"/>
              <a:chExt cx="12192001" cy="6858000"/>
            </a:xfrm>
          </p:grpSpPr>
          <p:cxnSp>
            <p:nvCxnSpPr>
              <p:cNvPr id="53" name="Google Shape;53;p2"/>
              <p:cNvCxnSpPr/>
              <p:nvPr/>
            </p:nvCxnSpPr>
            <p:spPr>
              <a:xfrm>
                <a:off x="225425"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4" name="Google Shape;54;p2"/>
              <p:cNvCxnSpPr/>
              <p:nvPr/>
            </p:nvCxnSpPr>
            <p:spPr>
              <a:xfrm>
                <a:off x="1449154"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5" name="Google Shape;55;p2"/>
              <p:cNvCxnSpPr/>
              <p:nvPr/>
            </p:nvCxnSpPr>
            <p:spPr>
              <a:xfrm>
                <a:off x="2665982"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6" name="Google Shape;56;p2"/>
              <p:cNvCxnSpPr/>
              <p:nvPr/>
            </p:nvCxnSpPr>
            <p:spPr>
              <a:xfrm>
                <a:off x="3885119"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7" name="Google Shape;57;p2"/>
              <p:cNvCxnSpPr/>
              <p:nvPr/>
            </p:nvCxnSpPr>
            <p:spPr>
              <a:xfrm>
                <a:off x="5150644"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grpSp>
            <p:nvGrpSpPr>
              <p:cNvPr id="58" name="Google Shape;58;p2"/>
              <p:cNvGrpSpPr/>
              <p:nvPr/>
            </p:nvGrpSpPr>
            <p:grpSpPr>
              <a:xfrm>
                <a:off x="6327885" y="0"/>
                <a:ext cx="5864115" cy="5898673"/>
                <a:chOff x="6327885" y="0"/>
                <a:chExt cx="5864115" cy="5898673"/>
              </a:xfrm>
            </p:grpSpPr>
            <p:cxnSp>
              <p:nvCxnSpPr>
                <p:cNvPr id="59" name="Google Shape;59;p2"/>
                <p:cNvCxnSpPr/>
                <p:nvPr/>
              </p:nvCxnSpPr>
              <p:spPr>
                <a:xfrm>
                  <a:off x="6327885" y="0"/>
                  <a:ext cx="5864115" cy="5898673"/>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0" name="Google Shape;60;p2"/>
                <p:cNvCxnSpPr/>
                <p:nvPr/>
              </p:nvCxnSpPr>
              <p:spPr>
                <a:xfrm>
                  <a:off x="7549268" y="0"/>
                  <a:ext cx="4642732" cy="4672425"/>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1" name="Google Shape;61;p2"/>
                <p:cNvCxnSpPr/>
                <p:nvPr/>
              </p:nvCxnSpPr>
              <p:spPr>
                <a:xfrm>
                  <a:off x="8772997" y="0"/>
                  <a:ext cx="3419003" cy="345674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2" name="Google Shape;62;p2"/>
                <p:cNvCxnSpPr/>
                <p:nvPr/>
              </p:nvCxnSpPr>
              <p:spPr>
                <a:xfrm>
                  <a:off x="9982200" y="0"/>
                  <a:ext cx="2209800" cy="222646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3" name="Google Shape;63;p2"/>
                <p:cNvCxnSpPr/>
                <p:nvPr/>
              </p:nvCxnSpPr>
              <p:spPr>
                <a:xfrm>
                  <a:off x="11199019" y="0"/>
                  <a:ext cx="992981" cy="1002506"/>
                </a:xfrm>
                <a:prstGeom prst="straightConnector1">
                  <a:avLst/>
                </a:prstGeom>
                <a:noFill/>
                <a:ln w="9525" cap="flat" cmpd="sng">
                  <a:solidFill>
                    <a:srgbClr val="D8D8D8">
                      <a:alpha val="24705"/>
                    </a:srgbClr>
                  </a:solidFill>
                  <a:prstDash val="solid"/>
                  <a:miter lim="800000"/>
                  <a:headEnd type="none" w="sm" len="sm"/>
                  <a:tailEnd type="none" w="sm" len="sm"/>
                </a:ln>
              </p:spPr>
            </p:cxnSp>
          </p:grpSp>
          <p:cxnSp>
            <p:nvCxnSpPr>
              <p:cNvPr id="64" name="Google Shape;64;p2"/>
              <p:cNvCxnSpPr/>
              <p:nvPr/>
            </p:nvCxnSpPr>
            <p:spPr>
              <a:xfrm rot="10800000">
                <a:off x="-1" y="1012053"/>
                <a:ext cx="5828811" cy="5845945"/>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5" name="Google Shape;65;p2"/>
              <p:cNvCxnSpPr/>
              <p:nvPr/>
            </p:nvCxnSpPr>
            <p:spPr>
              <a:xfrm rot="10800000">
                <a:off x="-1" y="2227340"/>
                <a:ext cx="4614781" cy="4630658"/>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6" name="Google Shape;66;p2"/>
              <p:cNvCxnSpPr/>
              <p:nvPr/>
            </p:nvCxnSpPr>
            <p:spPr>
              <a:xfrm rot="10800000">
                <a:off x="-1" y="3432149"/>
                <a:ext cx="3398419" cy="342584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7" name="Google Shape;67;p2"/>
              <p:cNvCxnSpPr/>
              <p:nvPr/>
            </p:nvCxnSpPr>
            <p:spPr>
              <a:xfrm rot="10800000">
                <a:off x="-1" y="4651431"/>
                <a:ext cx="2196496" cy="2206567"/>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8" name="Google Shape;68;p2"/>
              <p:cNvCxnSpPr/>
              <p:nvPr/>
            </p:nvCxnSpPr>
            <p:spPr>
              <a:xfrm rot="10800000">
                <a:off x="-1" y="5864453"/>
                <a:ext cx="987003" cy="993545"/>
              </a:xfrm>
              <a:prstGeom prst="straightConnector1">
                <a:avLst/>
              </a:prstGeom>
              <a:noFill/>
              <a:ln w="9525" cap="flat" cmpd="sng">
                <a:solidFill>
                  <a:srgbClr val="D8D8D8">
                    <a:alpha val="24705"/>
                  </a:srgbClr>
                </a:solidFill>
                <a:prstDash val="solid"/>
                <a:miter lim="800000"/>
                <a:headEnd type="none" w="sm" len="sm"/>
                <a:tailEnd type="none" w="sm" len="sm"/>
              </a:ln>
            </p:spPr>
          </p:cxnSp>
        </p:grpSp>
      </p:grpSp>
      <p:sp>
        <p:nvSpPr>
          <p:cNvPr id="69" name="Google Shape;69;p2"/>
          <p:cNvSpPr txBox="1">
            <a:spLocks noGrp="1"/>
          </p:cNvSpPr>
          <p:nvPr>
            <p:ph type="ctrTitle" hasCustomPrompt="1"/>
          </p:nvPr>
        </p:nvSpPr>
        <p:spPr>
          <a:xfrm>
            <a:off x="1293845" y="1944903"/>
            <a:ext cx="9604310" cy="234188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8000"/>
              <a:buFont typeface="Arial"/>
              <a:buNone/>
              <a:defRPr sz="4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IN" dirty="0"/>
              <a:t>Topic: Essential Engineering Skills in Big Data Analytics Using R, Python and Spark Ecosystem</a:t>
            </a:r>
            <a:endParaRPr dirty="0"/>
          </a:p>
        </p:txBody>
      </p:sp>
      <p:sp>
        <p:nvSpPr>
          <p:cNvPr id="70" name="Google Shape;70;p2"/>
          <p:cNvSpPr txBox="1">
            <a:spLocks noGrp="1"/>
          </p:cNvSpPr>
          <p:nvPr>
            <p:ph type="subTitle" idx="1" hasCustomPrompt="1"/>
          </p:nvPr>
        </p:nvSpPr>
        <p:spPr>
          <a:xfrm>
            <a:off x="1295403" y="4495174"/>
            <a:ext cx="9601195" cy="65691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2000"/>
              <a:buNone/>
              <a:defRPr sz="1600" b="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800"/>
              </a:spcBef>
              <a:spcAft>
                <a:spcPts val="0"/>
              </a:spcAft>
              <a:buSzPts val="1800"/>
              <a:buNone/>
              <a:defRPr sz="1800"/>
            </a:lvl3pPr>
            <a:lvl4pPr lvl="3" algn="ctr">
              <a:lnSpc>
                <a:spcPct val="90000"/>
              </a:lnSpc>
              <a:spcBef>
                <a:spcPts val="800"/>
              </a:spcBef>
              <a:spcAft>
                <a:spcPts val="0"/>
              </a:spcAft>
              <a:buSzPts val="1600"/>
              <a:buNone/>
              <a:defRPr sz="1600"/>
            </a:lvl4pPr>
            <a:lvl5pPr lvl="4" algn="ctr">
              <a:lnSpc>
                <a:spcPct val="90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600"/>
              </a:spcBef>
              <a:spcAft>
                <a:spcPts val="0"/>
              </a:spcAft>
              <a:buSzPts val="1600"/>
              <a:buNone/>
              <a:defRPr sz="1600"/>
            </a:lvl7pPr>
            <a:lvl8pPr lvl="7" algn="ctr">
              <a:lnSpc>
                <a:spcPct val="90000"/>
              </a:lnSpc>
              <a:spcBef>
                <a:spcPts val="600"/>
              </a:spcBef>
              <a:spcAft>
                <a:spcPts val="0"/>
              </a:spcAft>
              <a:buSzPts val="1600"/>
              <a:buNone/>
              <a:defRPr sz="1600"/>
            </a:lvl8pPr>
            <a:lvl9pPr lvl="8" algn="ctr">
              <a:lnSpc>
                <a:spcPct val="90000"/>
              </a:lnSpc>
              <a:spcBef>
                <a:spcPts val="600"/>
              </a:spcBef>
              <a:spcAft>
                <a:spcPts val="0"/>
              </a:spcAft>
              <a:buSzPts val="1600"/>
              <a:buNone/>
              <a:defRPr sz="1600"/>
            </a:lvl9pPr>
          </a:lstStyle>
          <a:p>
            <a:pPr marL="0"/>
            <a:r>
              <a:rPr lang="en-IN" sz="1600" b="1" dirty="0"/>
              <a:t>Sub-Topics: Naïve Bayes Algorithm; Bias-Variance </a:t>
            </a:r>
            <a:r>
              <a:rPr lang="en-IN" sz="1600" b="1" dirty="0" err="1"/>
              <a:t>Tradeoff</a:t>
            </a:r>
            <a:r>
              <a:rPr lang="en-IN" sz="1600" b="1" dirty="0"/>
              <a:t>; k-Fold Cross Validation; Regularization: Ridge Regression, LASSO Regression, Elastic Nets Regression</a:t>
            </a:r>
            <a:endParaRPr lang="en-US" sz="1400" dirty="0">
              <a:solidFill>
                <a:srgbClr val="FF5241"/>
              </a:solidFill>
            </a:endParaRPr>
          </a:p>
        </p:txBody>
      </p:sp>
      <p:cxnSp>
        <p:nvCxnSpPr>
          <p:cNvPr id="71" name="Google Shape;71;p2"/>
          <p:cNvCxnSpPr>
            <a:cxnSpLocks/>
          </p:cNvCxnSpPr>
          <p:nvPr/>
        </p:nvCxnSpPr>
        <p:spPr>
          <a:xfrm>
            <a:off x="1295400" y="4394261"/>
            <a:ext cx="9601200" cy="0"/>
          </a:xfrm>
          <a:prstGeom prst="straightConnector1">
            <a:avLst/>
          </a:prstGeom>
          <a:noFill/>
          <a:ln w="12700" cap="flat" cmpd="sng">
            <a:solidFill>
              <a:schemeClr val="accent1"/>
            </a:solidFill>
            <a:prstDash val="solid"/>
            <a:miter lim="800000"/>
            <a:headEnd type="none" w="sm" len="sm"/>
            <a:tailEnd type="none" w="sm" len="sm"/>
          </a:ln>
        </p:spPr>
      </p:cxnSp>
      <p:pic>
        <p:nvPicPr>
          <p:cNvPr id="72" name="Google Shape;72;p2"/>
          <p:cNvPicPr preferRelativeResize="0"/>
          <p:nvPr/>
        </p:nvPicPr>
        <p:blipFill>
          <a:blip r:embed="rId2">
            <a:alphaModFix/>
          </a:blip>
          <a:stretch>
            <a:fillRect/>
          </a:stretch>
        </p:blipFill>
        <p:spPr>
          <a:xfrm>
            <a:off x="10587601" y="391250"/>
            <a:ext cx="1016426" cy="1016426"/>
          </a:xfrm>
          <a:prstGeom prst="rect">
            <a:avLst/>
          </a:prstGeom>
          <a:noFill/>
          <a:ln>
            <a:noFill/>
          </a:ln>
        </p:spPr>
      </p:pic>
      <p:sp>
        <p:nvSpPr>
          <p:cNvPr id="73" name="Google Shape;73;p2"/>
          <p:cNvSpPr txBox="1">
            <a:spLocks noGrp="1"/>
          </p:cNvSpPr>
          <p:nvPr>
            <p:ph type="sldNum" idx="12"/>
          </p:nvPr>
        </p:nvSpPr>
        <p:spPr>
          <a:xfrm>
            <a:off x="11058036" y="6601079"/>
            <a:ext cx="918900" cy="2223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000000"/>
                </a:solidFill>
                <a:latin typeface="Arial"/>
                <a:ea typeface="Arial"/>
                <a:cs typeface="Arial"/>
                <a:sym typeface="Arial"/>
              </a:defRPr>
            </a:lvl1pPr>
            <a:lvl2pPr marL="0" marR="0" lvl="1" indent="0" algn="r" rtl="0">
              <a:spcBef>
                <a:spcPts val="0"/>
              </a:spcBef>
              <a:buNone/>
              <a:defRPr sz="1100" b="0" i="0" u="none" strike="noStrike" cap="none">
                <a:solidFill>
                  <a:srgbClr val="000000"/>
                </a:solidFill>
                <a:latin typeface="Arial"/>
                <a:ea typeface="Arial"/>
                <a:cs typeface="Arial"/>
                <a:sym typeface="Arial"/>
              </a:defRPr>
            </a:lvl2pPr>
            <a:lvl3pPr marL="0" marR="0" lvl="2" indent="0" algn="r" rtl="0">
              <a:spcBef>
                <a:spcPts val="0"/>
              </a:spcBef>
              <a:buNone/>
              <a:defRPr sz="1100" b="0" i="0" u="none" strike="noStrike" cap="none">
                <a:solidFill>
                  <a:srgbClr val="000000"/>
                </a:solidFill>
                <a:latin typeface="Arial"/>
                <a:ea typeface="Arial"/>
                <a:cs typeface="Arial"/>
                <a:sym typeface="Arial"/>
              </a:defRPr>
            </a:lvl3pPr>
            <a:lvl4pPr marL="0" marR="0" lvl="3" indent="0" algn="r" rtl="0">
              <a:spcBef>
                <a:spcPts val="0"/>
              </a:spcBef>
              <a:buNone/>
              <a:defRPr sz="1100" b="0" i="0" u="none" strike="noStrike" cap="none">
                <a:solidFill>
                  <a:srgbClr val="000000"/>
                </a:solidFill>
                <a:latin typeface="Arial"/>
                <a:ea typeface="Arial"/>
                <a:cs typeface="Arial"/>
                <a:sym typeface="Arial"/>
              </a:defRPr>
            </a:lvl4pPr>
            <a:lvl5pPr marL="0" marR="0" lvl="4" indent="0" algn="r" rtl="0">
              <a:spcBef>
                <a:spcPts val="0"/>
              </a:spcBef>
              <a:buNone/>
              <a:defRPr sz="1100" b="0" i="0" u="none" strike="noStrike" cap="none">
                <a:solidFill>
                  <a:srgbClr val="000000"/>
                </a:solidFill>
                <a:latin typeface="Arial"/>
                <a:ea typeface="Arial"/>
                <a:cs typeface="Arial"/>
                <a:sym typeface="Arial"/>
              </a:defRPr>
            </a:lvl5pPr>
            <a:lvl6pPr marL="0" marR="0" lvl="5" indent="0" algn="r" rtl="0">
              <a:spcBef>
                <a:spcPts val="0"/>
              </a:spcBef>
              <a:buNone/>
              <a:defRPr sz="1100" b="0" i="0" u="none" strike="noStrike" cap="none">
                <a:solidFill>
                  <a:srgbClr val="000000"/>
                </a:solidFill>
                <a:latin typeface="Arial"/>
                <a:ea typeface="Arial"/>
                <a:cs typeface="Arial"/>
                <a:sym typeface="Arial"/>
              </a:defRPr>
            </a:lvl6pPr>
            <a:lvl7pPr marL="0" marR="0" lvl="6" indent="0" algn="r" rtl="0">
              <a:spcBef>
                <a:spcPts val="0"/>
              </a:spcBef>
              <a:buNone/>
              <a:defRPr sz="1100" b="0" i="0" u="none" strike="noStrike" cap="none">
                <a:solidFill>
                  <a:srgbClr val="000000"/>
                </a:solidFill>
                <a:latin typeface="Arial"/>
                <a:ea typeface="Arial"/>
                <a:cs typeface="Arial"/>
                <a:sym typeface="Arial"/>
              </a:defRPr>
            </a:lvl7pPr>
            <a:lvl8pPr marL="0" marR="0" lvl="7" indent="0" algn="r" rtl="0">
              <a:spcBef>
                <a:spcPts val="0"/>
              </a:spcBef>
              <a:buNone/>
              <a:defRPr sz="1100" b="0" i="0" u="none" strike="noStrike" cap="none">
                <a:solidFill>
                  <a:srgbClr val="000000"/>
                </a:solidFill>
                <a:latin typeface="Arial"/>
                <a:ea typeface="Arial"/>
                <a:cs typeface="Arial"/>
                <a:sym typeface="Arial"/>
              </a:defRPr>
            </a:lvl8pPr>
            <a:lvl9pPr marL="0" marR="0" lvl="8" indent="0" algn="r" rtl="0">
              <a:spcBef>
                <a:spcPts val="0"/>
              </a:spcBef>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 name="TextBox 10">
            <a:extLst>
              <a:ext uri="{FF2B5EF4-FFF2-40B4-BE49-F238E27FC236}">
                <a16:creationId xmlns:a16="http://schemas.microsoft.com/office/drawing/2014/main" id="{A8D04D29-AA0C-9C4E-ACA9-B14CD828237E}"/>
              </a:ext>
            </a:extLst>
          </p:cNvPr>
          <p:cNvSpPr txBox="1"/>
          <p:nvPr userDrawn="1"/>
        </p:nvSpPr>
        <p:spPr>
          <a:xfrm>
            <a:off x="12719538" y="3188677"/>
            <a:ext cx="184731" cy="307777"/>
          </a:xfrm>
          <a:prstGeom prst="rect">
            <a:avLst/>
          </a:prstGeom>
          <a:noFill/>
        </p:spPr>
        <p:txBody>
          <a:bodyPr wrap="none" rtlCol="0">
            <a:spAutoFit/>
          </a:bodyPr>
          <a:lstStyle/>
          <a:p>
            <a:endParaRPr lang="en-US" dirty="0"/>
          </a:p>
        </p:txBody>
      </p:sp>
      <p:sp>
        <p:nvSpPr>
          <p:cNvPr id="4" name="Content Placeholder 3">
            <a:extLst>
              <a:ext uri="{FF2B5EF4-FFF2-40B4-BE49-F238E27FC236}">
                <a16:creationId xmlns:a16="http://schemas.microsoft.com/office/drawing/2014/main" id="{F405FBD9-5555-F34C-9F4E-627981B6EDB2}"/>
              </a:ext>
            </a:extLst>
          </p:cNvPr>
          <p:cNvSpPr>
            <a:spLocks noGrp="1"/>
          </p:cNvSpPr>
          <p:nvPr>
            <p:ph sz="quarter" idx="13" hasCustomPrompt="1"/>
          </p:nvPr>
        </p:nvSpPr>
        <p:spPr>
          <a:xfrm>
            <a:off x="1309688" y="5284788"/>
            <a:ext cx="4792771" cy="474662"/>
          </a:xfrm>
          <a:ln w="6350">
            <a:noFill/>
            <a:prstDash val="dash"/>
            <a:extLst>
              <a:ext uri="{C807C97D-BFC1-408E-A445-0C87EB9F89A2}">
                <ask:lineSketchStyleProps xmlns:ask="http://schemas.microsoft.com/office/drawing/2018/sketchyshapes" sd="1219033472">
                  <a:custGeom>
                    <a:avLst/>
                    <a:gdLst>
                      <a:gd name="connsiteX0" fmla="*/ 0 w 4792771"/>
                      <a:gd name="connsiteY0" fmla="*/ 0 h 474662"/>
                      <a:gd name="connsiteX1" fmla="*/ 636754 w 4792771"/>
                      <a:gd name="connsiteY1" fmla="*/ 0 h 474662"/>
                      <a:gd name="connsiteX2" fmla="*/ 1177652 w 4792771"/>
                      <a:gd name="connsiteY2" fmla="*/ 0 h 474662"/>
                      <a:gd name="connsiteX3" fmla="*/ 1958189 w 4792771"/>
                      <a:gd name="connsiteY3" fmla="*/ 0 h 474662"/>
                      <a:gd name="connsiteX4" fmla="*/ 2594943 w 4792771"/>
                      <a:gd name="connsiteY4" fmla="*/ 0 h 474662"/>
                      <a:gd name="connsiteX5" fmla="*/ 3231697 w 4792771"/>
                      <a:gd name="connsiteY5" fmla="*/ 0 h 474662"/>
                      <a:gd name="connsiteX6" fmla="*/ 4012234 w 4792771"/>
                      <a:gd name="connsiteY6" fmla="*/ 0 h 474662"/>
                      <a:gd name="connsiteX7" fmla="*/ 4792771 w 4792771"/>
                      <a:gd name="connsiteY7" fmla="*/ 0 h 474662"/>
                      <a:gd name="connsiteX8" fmla="*/ 4792771 w 4792771"/>
                      <a:gd name="connsiteY8" fmla="*/ 474662 h 474662"/>
                      <a:gd name="connsiteX9" fmla="*/ 4203945 w 4792771"/>
                      <a:gd name="connsiteY9" fmla="*/ 474662 h 474662"/>
                      <a:gd name="connsiteX10" fmla="*/ 3519263 w 4792771"/>
                      <a:gd name="connsiteY10" fmla="*/ 474662 h 474662"/>
                      <a:gd name="connsiteX11" fmla="*/ 2834582 w 4792771"/>
                      <a:gd name="connsiteY11" fmla="*/ 474662 h 474662"/>
                      <a:gd name="connsiteX12" fmla="*/ 2197828 w 4792771"/>
                      <a:gd name="connsiteY12" fmla="*/ 474662 h 474662"/>
                      <a:gd name="connsiteX13" fmla="*/ 1417291 w 4792771"/>
                      <a:gd name="connsiteY13" fmla="*/ 474662 h 474662"/>
                      <a:gd name="connsiteX14" fmla="*/ 636754 w 4792771"/>
                      <a:gd name="connsiteY14" fmla="*/ 474662 h 474662"/>
                      <a:gd name="connsiteX15" fmla="*/ 0 w 4792771"/>
                      <a:gd name="connsiteY15" fmla="*/ 474662 h 474662"/>
                      <a:gd name="connsiteX16" fmla="*/ 0 w 4792771"/>
                      <a:gd name="connsiteY16" fmla="*/ 0 h 47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2771" h="474662" extrusionOk="0">
                        <a:moveTo>
                          <a:pt x="0" y="0"/>
                        </a:moveTo>
                        <a:cubicBezTo>
                          <a:pt x="277353" y="-23816"/>
                          <a:pt x="472978" y="-11434"/>
                          <a:pt x="636754" y="0"/>
                        </a:cubicBezTo>
                        <a:cubicBezTo>
                          <a:pt x="800530" y="11434"/>
                          <a:pt x="987106" y="9409"/>
                          <a:pt x="1177652" y="0"/>
                        </a:cubicBezTo>
                        <a:cubicBezTo>
                          <a:pt x="1368198" y="-9409"/>
                          <a:pt x="1799835" y="-24287"/>
                          <a:pt x="1958189" y="0"/>
                        </a:cubicBezTo>
                        <a:cubicBezTo>
                          <a:pt x="2116543" y="24287"/>
                          <a:pt x="2390159" y="24183"/>
                          <a:pt x="2594943" y="0"/>
                        </a:cubicBezTo>
                        <a:cubicBezTo>
                          <a:pt x="2799727" y="-24183"/>
                          <a:pt x="3059429" y="15007"/>
                          <a:pt x="3231697" y="0"/>
                        </a:cubicBezTo>
                        <a:cubicBezTo>
                          <a:pt x="3403965" y="-15007"/>
                          <a:pt x="3644122" y="34092"/>
                          <a:pt x="4012234" y="0"/>
                        </a:cubicBezTo>
                        <a:cubicBezTo>
                          <a:pt x="4380346" y="-34092"/>
                          <a:pt x="4620853" y="23466"/>
                          <a:pt x="4792771" y="0"/>
                        </a:cubicBezTo>
                        <a:cubicBezTo>
                          <a:pt x="4799240" y="148863"/>
                          <a:pt x="4796692" y="346867"/>
                          <a:pt x="4792771" y="474662"/>
                        </a:cubicBezTo>
                        <a:cubicBezTo>
                          <a:pt x="4671912" y="468085"/>
                          <a:pt x="4404899" y="487986"/>
                          <a:pt x="4203945" y="474662"/>
                        </a:cubicBezTo>
                        <a:cubicBezTo>
                          <a:pt x="4002991" y="461338"/>
                          <a:pt x="3797961" y="449726"/>
                          <a:pt x="3519263" y="474662"/>
                        </a:cubicBezTo>
                        <a:cubicBezTo>
                          <a:pt x="3240565" y="499598"/>
                          <a:pt x="3128112" y="499656"/>
                          <a:pt x="2834582" y="474662"/>
                        </a:cubicBezTo>
                        <a:cubicBezTo>
                          <a:pt x="2541052" y="449668"/>
                          <a:pt x="2455504" y="494864"/>
                          <a:pt x="2197828" y="474662"/>
                        </a:cubicBezTo>
                        <a:cubicBezTo>
                          <a:pt x="1940152" y="454460"/>
                          <a:pt x="1765720" y="484182"/>
                          <a:pt x="1417291" y="474662"/>
                        </a:cubicBezTo>
                        <a:cubicBezTo>
                          <a:pt x="1068862" y="465142"/>
                          <a:pt x="993750" y="512451"/>
                          <a:pt x="636754" y="474662"/>
                        </a:cubicBezTo>
                        <a:cubicBezTo>
                          <a:pt x="279758" y="436873"/>
                          <a:pt x="270761" y="500765"/>
                          <a:pt x="0" y="474662"/>
                        </a:cubicBezTo>
                        <a:cubicBezTo>
                          <a:pt x="2164" y="332362"/>
                          <a:pt x="11892" y="131819"/>
                          <a:pt x="0" y="0"/>
                        </a:cubicBezTo>
                        <a:close/>
                      </a:path>
                    </a:pathLst>
                  </a:custGeom>
                  <ask:type>
                    <ask:lineSketchNone/>
                  </ask:type>
                </ask:lineSketchStyleProps>
              </a:ext>
            </a:extLst>
          </a:ln>
          <a:effectLst/>
        </p:spPr>
        <p:txBody>
          <a:bodyPr anchor="ctr"/>
          <a:lstStyle>
            <a:lvl1pPr marL="0">
              <a:spcBef>
                <a:spcPts val="0"/>
              </a:spcBef>
              <a:buNone/>
              <a:defRPr sz="1600">
                <a:solidFill>
                  <a:srgbClr val="174862"/>
                </a:solidFill>
              </a:defRPr>
            </a:lvl1pPr>
          </a:lstStyle>
          <a:p>
            <a:pPr lvl="0"/>
            <a:r>
              <a:rPr lang="en-US" dirty="0"/>
              <a:t>Name of Presenter: </a:t>
            </a:r>
          </a:p>
        </p:txBody>
      </p:sp>
      <p:sp>
        <p:nvSpPr>
          <p:cNvPr id="74" name="Content Placeholder 3">
            <a:extLst>
              <a:ext uri="{FF2B5EF4-FFF2-40B4-BE49-F238E27FC236}">
                <a16:creationId xmlns:a16="http://schemas.microsoft.com/office/drawing/2014/main" id="{8FF7DBBE-18F2-EE43-B692-B705240C7082}"/>
              </a:ext>
            </a:extLst>
          </p:cNvPr>
          <p:cNvSpPr>
            <a:spLocks noGrp="1"/>
          </p:cNvSpPr>
          <p:nvPr>
            <p:ph sz="quarter" idx="14" hasCustomPrompt="1"/>
          </p:nvPr>
        </p:nvSpPr>
        <p:spPr>
          <a:xfrm>
            <a:off x="6102459" y="5284788"/>
            <a:ext cx="4792771" cy="474662"/>
          </a:xfrm>
          <a:ln w="6350">
            <a:noFill/>
            <a:prstDash val="dash"/>
          </a:ln>
        </p:spPr>
        <p:txBody>
          <a:bodyPr anchor="ctr"/>
          <a:lstStyle>
            <a:lvl1pPr marL="0">
              <a:spcBef>
                <a:spcPts val="0"/>
              </a:spcBef>
              <a:buNone/>
              <a:defRPr sz="1600">
                <a:solidFill>
                  <a:srgbClr val="174862"/>
                </a:solidFill>
              </a:defRPr>
            </a:lvl1pPr>
          </a:lstStyle>
          <a:p>
            <a:pPr lvl="0"/>
            <a:r>
              <a:rPr lang="en-GB" dirty="0"/>
              <a:t>Date of Class/Presentation: dd/mmm/</a:t>
            </a:r>
            <a:r>
              <a:rPr lang="en-GB" dirty="0" err="1"/>
              <a:t>yyyy</a:t>
            </a:r>
            <a:endParaRPr lang="en-US" dirty="0"/>
          </a:p>
        </p:txBody>
      </p:sp>
      <p:cxnSp>
        <p:nvCxnSpPr>
          <p:cNvPr id="7" name="Straight Connector 6">
            <a:extLst>
              <a:ext uri="{FF2B5EF4-FFF2-40B4-BE49-F238E27FC236}">
                <a16:creationId xmlns:a16="http://schemas.microsoft.com/office/drawing/2014/main" id="{453E9110-5CB1-D243-B3C9-A91140AEC24D}"/>
              </a:ext>
            </a:extLst>
          </p:cNvPr>
          <p:cNvCxnSpPr>
            <a:cxnSpLocks/>
          </p:cNvCxnSpPr>
          <p:nvPr userDrawn="1"/>
        </p:nvCxnSpPr>
        <p:spPr>
          <a:xfrm>
            <a:off x="6112079" y="5367264"/>
            <a:ext cx="0" cy="309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955A5E2-AE40-994D-981C-C4527B5E9D22}"/>
              </a:ext>
            </a:extLst>
          </p:cNvPr>
          <p:cNvCxnSpPr>
            <a:cxnSpLocks/>
          </p:cNvCxnSpPr>
          <p:nvPr userDrawn="1"/>
        </p:nvCxnSpPr>
        <p:spPr>
          <a:xfrm>
            <a:off x="1309688" y="5364655"/>
            <a:ext cx="0" cy="30925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3"/>
          <p:cNvSpPr txBox="1">
            <a:spLocks noGrp="1"/>
          </p:cNvSpPr>
          <p:nvPr>
            <p:ph type="body" idx="1"/>
          </p:nvPr>
        </p:nvSpPr>
        <p:spPr>
          <a:xfrm>
            <a:off x="310200" y="1321201"/>
            <a:ext cx="9601200" cy="38100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600"/>
              </a:spcBef>
              <a:spcAft>
                <a:spcPts val="0"/>
              </a:spcAft>
              <a:buSzPts val="1800"/>
              <a:buChar char="▪"/>
              <a:defRPr/>
            </a:lvl7pPr>
            <a:lvl8pPr marL="3657600" lvl="7" indent="-342900" algn="l">
              <a:lnSpc>
                <a:spcPct val="90000"/>
              </a:lnSpc>
              <a:spcBef>
                <a:spcPts val="600"/>
              </a:spcBef>
              <a:spcAft>
                <a:spcPts val="0"/>
              </a:spcAft>
              <a:buSzPts val="1800"/>
              <a:buChar char="▪"/>
              <a:defRPr/>
            </a:lvl8pPr>
            <a:lvl9pPr marL="4114800" lvl="8" indent="-228600" algn="l">
              <a:lnSpc>
                <a:spcPct val="90000"/>
              </a:lnSpc>
              <a:spcBef>
                <a:spcPts val="600"/>
              </a:spcBef>
              <a:spcAft>
                <a:spcPts val="0"/>
              </a:spcAft>
              <a:buSzPts val="1800"/>
              <a:buNone/>
              <a:defRPr/>
            </a:lvl9pPr>
          </a:lstStyle>
          <a:p>
            <a:endParaRPr/>
          </a:p>
        </p:txBody>
      </p:sp>
      <p:sp>
        <p:nvSpPr>
          <p:cNvPr id="77" name="Google Shape;77;p3"/>
          <p:cNvSpPr txBox="1">
            <a:spLocks noGrp="1"/>
          </p:cNvSpPr>
          <p:nvPr>
            <p:ph type="title"/>
          </p:nvPr>
        </p:nvSpPr>
        <p:spPr>
          <a:xfrm>
            <a:off x="0" y="0"/>
            <a:ext cx="9601200" cy="699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3200"/>
              <a:buFont typeface="Arial"/>
              <a:buNone/>
              <a:defRPr sz="3200" b="1" i="0" u="none" strike="noStrike" cap="non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7" name="Slide Number Placeholder 6">
            <a:extLst>
              <a:ext uri="{FF2B5EF4-FFF2-40B4-BE49-F238E27FC236}">
                <a16:creationId xmlns:a16="http://schemas.microsoft.com/office/drawing/2014/main" id="{4924461F-1D61-9246-AA42-EF453E13CB2C}"/>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8"/>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F251A399-10D0-D248-A019-8167DDE867D7}"/>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tx1"/>
                </a:solidFill>
              </a:defRPr>
            </a:lvl1pPr>
          </a:lstStyle>
          <a:p>
            <a:fld id="{3E740BCE-3C00-FC48-989E-737EA97AF8D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gradFill>
          <a:gsLst>
            <a:gs pos="0">
              <a:srgbClr val="3FA2D3"/>
            </a:gs>
            <a:gs pos="89000">
              <a:schemeClr val="dk2"/>
            </a:gs>
            <a:gs pos="100000">
              <a:schemeClr val="dk2"/>
            </a:gs>
          </a:gsLst>
          <a:path path="circle">
            <a:fillToRect l="50000" t="50000" r="50000" b="50000"/>
          </a:path>
          <a:tileRect/>
        </a:gradFill>
        <a:effectLst/>
      </p:bgPr>
    </p:bg>
    <p:spTree>
      <p:nvGrpSpPr>
        <p:cNvPr id="1" name="Shape 223"/>
        <p:cNvGrpSpPr/>
        <p:nvPr/>
      </p:nvGrpSpPr>
      <p:grpSpPr>
        <a:xfrm>
          <a:off x="0" y="0"/>
          <a:ext cx="0" cy="0"/>
          <a:chOff x="0" y="0"/>
          <a:chExt cx="0" cy="0"/>
        </a:xfrm>
      </p:grpSpPr>
      <p:grpSp>
        <p:nvGrpSpPr>
          <p:cNvPr id="224" name="Google Shape;224;p11"/>
          <p:cNvGrpSpPr/>
          <p:nvPr/>
        </p:nvGrpSpPr>
        <p:grpSpPr>
          <a:xfrm>
            <a:off x="0" y="0"/>
            <a:ext cx="12192002" cy="6858000"/>
            <a:chOff x="-1" y="0"/>
            <a:chExt cx="12192002" cy="6858000"/>
          </a:xfrm>
        </p:grpSpPr>
        <p:cxnSp>
          <p:nvCxnSpPr>
            <p:cNvPr id="225" name="Google Shape;225;p11"/>
            <p:cNvCxnSpPr/>
            <p:nvPr/>
          </p:nvCxnSpPr>
          <p:spPr>
            <a:xfrm>
              <a:off x="610194"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26" name="Google Shape;226;p11"/>
            <p:cNvCxnSpPr/>
            <p:nvPr/>
          </p:nvCxnSpPr>
          <p:spPr>
            <a:xfrm>
              <a:off x="1829332"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27" name="Google Shape;227;p11"/>
            <p:cNvCxnSpPr/>
            <p:nvPr/>
          </p:nvCxnSpPr>
          <p:spPr>
            <a:xfrm>
              <a:off x="3048470"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28" name="Google Shape;228;p11"/>
            <p:cNvCxnSpPr/>
            <p:nvPr/>
          </p:nvCxnSpPr>
          <p:spPr>
            <a:xfrm>
              <a:off x="4267608"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29" name="Google Shape;229;p11"/>
            <p:cNvCxnSpPr/>
            <p:nvPr/>
          </p:nvCxnSpPr>
          <p:spPr>
            <a:xfrm>
              <a:off x="5486746"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0" name="Google Shape;230;p11"/>
            <p:cNvCxnSpPr/>
            <p:nvPr/>
          </p:nvCxnSpPr>
          <p:spPr>
            <a:xfrm>
              <a:off x="6705884"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1" name="Google Shape;231;p11"/>
            <p:cNvCxnSpPr/>
            <p:nvPr/>
          </p:nvCxnSpPr>
          <p:spPr>
            <a:xfrm>
              <a:off x="7925022"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2" name="Google Shape;232;p11"/>
            <p:cNvCxnSpPr/>
            <p:nvPr/>
          </p:nvCxnSpPr>
          <p:spPr>
            <a:xfrm>
              <a:off x="9144160"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3" name="Google Shape;233;p11"/>
            <p:cNvCxnSpPr/>
            <p:nvPr/>
          </p:nvCxnSpPr>
          <p:spPr>
            <a:xfrm>
              <a:off x="10363298"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4" name="Google Shape;234;p11"/>
            <p:cNvCxnSpPr/>
            <p:nvPr/>
          </p:nvCxnSpPr>
          <p:spPr>
            <a:xfrm>
              <a:off x="11582436" y="0"/>
              <a:ext cx="0"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5" name="Google Shape;235;p11"/>
            <p:cNvCxnSpPr/>
            <p:nvPr/>
          </p:nvCxnSpPr>
          <p:spPr>
            <a:xfrm>
              <a:off x="2819" y="386485"/>
              <a:ext cx="12188952" cy="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6" name="Google Shape;236;p11"/>
            <p:cNvCxnSpPr/>
            <p:nvPr/>
          </p:nvCxnSpPr>
          <p:spPr>
            <a:xfrm>
              <a:off x="2819" y="1611181"/>
              <a:ext cx="12188952" cy="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7" name="Google Shape;237;p11"/>
            <p:cNvCxnSpPr/>
            <p:nvPr/>
          </p:nvCxnSpPr>
          <p:spPr>
            <a:xfrm>
              <a:off x="2819" y="2835877"/>
              <a:ext cx="12188952" cy="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8" name="Google Shape;238;p11"/>
            <p:cNvCxnSpPr/>
            <p:nvPr/>
          </p:nvCxnSpPr>
          <p:spPr>
            <a:xfrm>
              <a:off x="2819" y="4060573"/>
              <a:ext cx="12188952" cy="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39" name="Google Shape;239;p11"/>
            <p:cNvCxnSpPr/>
            <p:nvPr/>
          </p:nvCxnSpPr>
          <p:spPr>
            <a:xfrm>
              <a:off x="2819" y="5285269"/>
              <a:ext cx="12188952" cy="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40" name="Google Shape;240;p11"/>
            <p:cNvCxnSpPr/>
            <p:nvPr/>
          </p:nvCxnSpPr>
          <p:spPr>
            <a:xfrm>
              <a:off x="2819" y="6509965"/>
              <a:ext cx="12188952" cy="0"/>
            </a:xfrm>
            <a:prstGeom prst="straightConnector1">
              <a:avLst/>
            </a:prstGeom>
            <a:noFill/>
            <a:ln w="9525" cap="flat" cmpd="sng">
              <a:solidFill>
                <a:schemeClr val="lt1">
                  <a:alpha val="9803"/>
                </a:schemeClr>
              </a:solidFill>
              <a:prstDash val="solid"/>
              <a:miter lim="800000"/>
              <a:headEnd type="none" w="sm" len="sm"/>
              <a:tailEnd type="none" w="sm" len="sm"/>
            </a:ln>
          </p:spPr>
        </p:cxnSp>
        <p:grpSp>
          <p:nvGrpSpPr>
            <p:cNvPr id="241" name="Google Shape;241;p11"/>
            <p:cNvGrpSpPr/>
            <p:nvPr/>
          </p:nvGrpSpPr>
          <p:grpSpPr>
            <a:xfrm>
              <a:off x="-1" y="0"/>
              <a:ext cx="12192001" cy="6858000"/>
              <a:chOff x="-1" y="0"/>
              <a:chExt cx="12192001" cy="6858000"/>
            </a:xfrm>
          </p:grpSpPr>
          <p:cxnSp>
            <p:nvCxnSpPr>
              <p:cNvPr id="242" name="Google Shape;242;p11"/>
              <p:cNvCxnSpPr/>
              <p:nvPr/>
            </p:nvCxnSpPr>
            <p:spPr>
              <a:xfrm>
                <a:off x="225425"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43" name="Google Shape;243;p11"/>
              <p:cNvCxnSpPr/>
              <p:nvPr/>
            </p:nvCxnSpPr>
            <p:spPr>
              <a:xfrm>
                <a:off x="1449154"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44" name="Google Shape;244;p11"/>
              <p:cNvCxnSpPr/>
              <p:nvPr/>
            </p:nvCxnSpPr>
            <p:spPr>
              <a:xfrm>
                <a:off x="2665982"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45" name="Google Shape;245;p11"/>
              <p:cNvCxnSpPr/>
              <p:nvPr/>
            </p:nvCxnSpPr>
            <p:spPr>
              <a:xfrm>
                <a:off x="3885119"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46" name="Google Shape;246;p11"/>
              <p:cNvCxnSpPr/>
              <p:nvPr/>
            </p:nvCxnSpPr>
            <p:spPr>
              <a:xfrm>
                <a:off x="5106502"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grpSp>
            <p:nvGrpSpPr>
              <p:cNvPr id="247" name="Google Shape;247;p11"/>
              <p:cNvGrpSpPr/>
              <p:nvPr/>
            </p:nvGrpSpPr>
            <p:grpSpPr>
              <a:xfrm>
                <a:off x="6327885" y="0"/>
                <a:ext cx="5864115" cy="5898673"/>
                <a:chOff x="6327885" y="0"/>
                <a:chExt cx="5864115" cy="5898673"/>
              </a:xfrm>
            </p:grpSpPr>
            <p:cxnSp>
              <p:nvCxnSpPr>
                <p:cNvPr id="248" name="Google Shape;248;p11"/>
                <p:cNvCxnSpPr/>
                <p:nvPr/>
              </p:nvCxnSpPr>
              <p:spPr>
                <a:xfrm>
                  <a:off x="6327885" y="0"/>
                  <a:ext cx="5864115" cy="5898673"/>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49" name="Google Shape;249;p11"/>
                <p:cNvCxnSpPr/>
                <p:nvPr/>
              </p:nvCxnSpPr>
              <p:spPr>
                <a:xfrm>
                  <a:off x="7549268" y="0"/>
                  <a:ext cx="4642732" cy="4672425"/>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50" name="Google Shape;250;p11"/>
                <p:cNvCxnSpPr/>
                <p:nvPr/>
              </p:nvCxnSpPr>
              <p:spPr>
                <a:xfrm>
                  <a:off x="8772997" y="0"/>
                  <a:ext cx="3419003" cy="3456749"/>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51" name="Google Shape;251;p11"/>
                <p:cNvCxnSpPr/>
                <p:nvPr/>
              </p:nvCxnSpPr>
              <p:spPr>
                <a:xfrm>
                  <a:off x="9982200" y="0"/>
                  <a:ext cx="2209800" cy="2226469"/>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52" name="Google Shape;252;p11"/>
                <p:cNvCxnSpPr/>
                <p:nvPr/>
              </p:nvCxnSpPr>
              <p:spPr>
                <a:xfrm>
                  <a:off x="11199019" y="0"/>
                  <a:ext cx="992981" cy="1002506"/>
                </a:xfrm>
                <a:prstGeom prst="straightConnector1">
                  <a:avLst/>
                </a:prstGeom>
                <a:noFill/>
                <a:ln w="9525" cap="flat" cmpd="sng">
                  <a:solidFill>
                    <a:schemeClr val="lt1">
                      <a:alpha val="9803"/>
                    </a:schemeClr>
                  </a:solidFill>
                  <a:prstDash val="solid"/>
                  <a:miter lim="800000"/>
                  <a:headEnd type="none" w="sm" len="sm"/>
                  <a:tailEnd type="none" w="sm" len="sm"/>
                </a:ln>
              </p:spPr>
            </p:cxnSp>
          </p:grpSp>
          <p:cxnSp>
            <p:nvCxnSpPr>
              <p:cNvPr id="253" name="Google Shape;253;p11"/>
              <p:cNvCxnSpPr/>
              <p:nvPr/>
            </p:nvCxnSpPr>
            <p:spPr>
              <a:xfrm rot="10800000">
                <a:off x="-1" y="1012053"/>
                <a:ext cx="5828811" cy="5845945"/>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54" name="Google Shape;254;p11"/>
              <p:cNvCxnSpPr/>
              <p:nvPr/>
            </p:nvCxnSpPr>
            <p:spPr>
              <a:xfrm rot="10800000">
                <a:off x="-1" y="2227340"/>
                <a:ext cx="4614781" cy="4630658"/>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55" name="Google Shape;255;p11"/>
              <p:cNvCxnSpPr/>
              <p:nvPr/>
            </p:nvCxnSpPr>
            <p:spPr>
              <a:xfrm rot="10800000">
                <a:off x="-1" y="3432149"/>
                <a:ext cx="3398419" cy="3425849"/>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56" name="Google Shape;256;p11"/>
              <p:cNvCxnSpPr/>
              <p:nvPr/>
            </p:nvCxnSpPr>
            <p:spPr>
              <a:xfrm rot="10800000">
                <a:off x="-1" y="4651431"/>
                <a:ext cx="2196496" cy="2206567"/>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57" name="Google Shape;257;p11"/>
              <p:cNvCxnSpPr/>
              <p:nvPr/>
            </p:nvCxnSpPr>
            <p:spPr>
              <a:xfrm rot="10800000">
                <a:off x="-1" y="5864453"/>
                <a:ext cx="987003" cy="993545"/>
              </a:xfrm>
              <a:prstGeom prst="straightConnector1">
                <a:avLst/>
              </a:prstGeom>
              <a:noFill/>
              <a:ln w="9525" cap="flat" cmpd="sng">
                <a:solidFill>
                  <a:schemeClr val="lt1">
                    <a:alpha val="9803"/>
                  </a:schemeClr>
                </a:solidFill>
                <a:prstDash val="solid"/>
                <a:miter lim="800000"/>
                <a:headEnd type="none" w="sm" len="sm"/>
                <a:tailEnd type="none" w="sm" len="sm"/>
              </a:ln>
            </p:spPr>
          </p:cxnSp>
        </p:grpSp>
        <p:grpSp>
          <p:nvGrpSpPr>
            <p:cNvPr id="258" name="Google Shape;258;p11"/>
            <p:cNvGrpSpPr/>
            <p:nvPr/>
          </p:nvGrpSpPr>
          <p:grpSpPr>
            <a:xfrm flipH="1">
              <a:off x="0" y="0"/>
              <a:ext cx="12192001" cy="6858000"/>
              <a:chOff x="-1" y="0"/>
              <a:chExt cx="12192001" cy="6858000"/>
            </a:xfrm>
          </p:grpSpPr>
          <p:cxnSp>
            <p:nvCxnSpPr>
              <p:cNvPr id="259" name="Google Shape;259;p11"/>
              <p:cNvCxnSpPr/>
              <p:nvPr/>
            </p:nvCxnSpPr>
            <p:spPr>
              <a:xfrm>
                <a:off x="225425"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60" name="Google Shape;260;p11"/>
              <p:cNvCxnSpPr/>
              <p:nvPr/>
            </p:nvCxnSpPr>
            <p:spPr>
              <a:xfrm>
                <a:off x="1449154"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61" name="Google Shape;261;p11"/>
              <p:cNvCxnSpPr/>
              <p:nvPr/>
            </p:nvCxnSpPr>
            <p:spPr>
              <a:xfrm>
                <a:off x="2665982"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62" name="Google Shape;262;p11"/>
              <p:cNvCxnSpPr/>
              <p:nvPr/>
            </p:nvCxnSpPr>
            <p:spPr>
              <a:xfrm>
                <a:off x="3885119"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63" name="Google Shape;263;p11"/>
              <p:cNvCxnSpPr/>
              <p:nvPr/>
            </p:nvCxnSpPr>
            <p:spPr>
              <a:xfrm>
                <a:off x="5150644" y="0"/>
                <a:ext cx="6815931" cy="6858000"/>
              </a:xfrm>
              <a:prstGeom prst="straightConnector1">
                <a:avLst/>
              </a:prstGeom>
              <a:noFill/>
              <a:ln w="9525" cap="flat" cmpd="sng">
                <a:solidFill>
                  <a:schemeClr val="lt1">
                    <a:alpha val="9803"/>
                  </a:schemeClr>
                </a:solidFill>
                <a:prstDash val="solid"/>
                <a:miter lim="800000"/>
                <a:headEnd type="none" w="sm" len="sm"/>
                <a:tailEnd type="none" w="sm" len="sm"/>
              </a:ln>
            </p:spPr>
          </p:cxnSp>
          <p:grpSp>
            <p:nvGrpSpPr>
              <p:cNvPr id="264" name="Google Shape;264;p11"/>
              <p:cNvGrpSpPr/>
              <p:nvPr/>
            </p:nvGrpSpPr>
            <p:grpSpPr>
              <a:xfrm>
                <a:off x="6327885" y="0"/>
                <a:ext cx="5864115" cy="5898673"/>
                <a:chOff x="6327885" y="0"/>
                <a:chExt cx="5864115" cy="5898673"/>
              </a:xfrm>
            </p:grpSpPr>
            <p:cxnSp>
              <p:nvCxnSpPr>
                <p:cNvPr id="265" name="Google Shape;265;p11"/>
                <p:cNvCxnSpPr/>
                <p:nvPr/>
              </p:nvCxnSpPr>
              <p:spPr>
                <a:xfrm>
                  <a:off x="6327885" y="0"/>
                  <a:ext cx="5864115" cy="5898673"/>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66" name="Google Shape;266;p11"/>
                <p:cNvCxnSpPr/>
                <p:nvPr/>
              </p:nvCxnSpPr>
              <p:spPr>
                <a:xfrm>
                  <a:off x="7549268" y="0"/>
                  <a:ext cx="4642732" cy="4672425"/>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67" name="Google Shape;267;p11"/>
                <p:cNvCxnSpPr/>
                <p:nvPr/>
              </p:nvCxnSpPr>
              <p:spPr>
                <a:xfrm>
                  <a:off x="8772997" y="0"/>
                  <a:ext cx="3419003" cy="3456749"/>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68" name="Google Shape;268;p11"/>
                <p:cNvCxnSpPr/>
                <p:nvPr/>
              </p:nvCxnSpPr>
              <p:spPr>
                <a:xfrm>
                  <a:off x="9982200" y="0"/>
                  <a:ext cx="2209800" cy="2226469"/>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69" name="Google Shape;269;p11"/>
                <p:cNvCxnSpPr/>
                <p:nvPr/>
              </p:nvCxnSpPr>
              <p:spPr>
                <a:xfrm>
                  <a:off x="11199019" y="0"/>
                  <a:ext cx="992981" cy="1002506"/>
                </a:xfrm>
                <a:prstGeom prst="straightConnector1">
                  <a:avLst/>
                </a:prstGeom>
                <a:noFill/>
                <a:ln w="9525" cap="flat" cmpd="sng">
                  <a:solidFill>
                    <a:schemeClr val="lt1">
                      <a:alpha val="9803"/>
                    </a:schemeClr>
                  </a:solidFill>
                  <a:prstDash val="solid"/>
                  <a:miter lim="800000"/>
                  <a:headEnd type="none" w="sm" len="sm"/>
                  <a:tailEnd type="none" w="sm" len="sm"/>
                </a:ln>
              </p:spPr>
            </p:cxnSp>
          </p:grpSp>
          <p:cxnSp>
            <p:nvCxnSpPr>
              <p:cNvPr id="270" name="Google Shape;270;p11"/>
              <p:cNvCxnSpPr/>
              <p:nvPr/>
            </p:nvCxnSpPr>
            <p:spPr>
              <a:xfrm rot="10800000">
                <a:off x="-1" y="1012053"/>
                <a:ext cx="5828811" cy="5845945"/>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71" name="Google Shape;271;p11"/>
              <p:cNvCxnSpPr/>
              <p:nvPr/>
            </p:nvCxnSpPr>
            <p:spPr>
              <a:xfrm rot="10800000">
                <a:off x="-1" y="2227340"/>
                <a:ext cx="4614781" cy="4630658"/>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72" name="Google Shape;272;p11"/>
              <p:cNvCxnSpPr/>
              <p:nvPr/>
            </p:nvCxnSpPr>
            <p:spPr>
              <a:xfrm rot="10800000">
                <a:off x="-1" y="3432149"/>
                <a:ext cx="3398419" cy="3425849"/>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73" name="Google Shape;273;p11"/>
              <p:cNvCxnSpPr/>
              <p:nvPr/>
            </p:nvCxnSpPr>
            <p:spPr>
              <a:xfrm rot="10800000">
                <a:off x="-1" y="4651431"/>
                <a:ext cx="2196496" cy="2206567"/>
              </a:xfrm>
              <a:prstGeom prst="straightConnector1">
                <a:avLst/>
              </a:prstGeom>
              <a:noFill/>
              <a:ln w="9525" cap="flat" cmpd="sng">
                <a:solidFill>
                  <a:schemeClr val="lt1">
                    <a:alpha val="9803"/>
                  </a:schemeClr>
                </a:solidFill>
                <a:prstDash val="solid"/>
                <a:miter lim="800000"/>
                <a:headEnd type="none" w="sm" len="sm"/>
                <a:tailEnd type="none" w="sm" len="sm"/>
              </a:ln>
            </p:spPr>
          </p:cxnSp>
          <p:cxnSp>
            <p:nvCxnSpPr>
              <p:cNvPr id="274" name="Google Shape;274;p11"/>
              <p:cNvCxnSpPr/>
              <p:nvPr/>
            </p:nvCxnSpPr>
            <p:spPr>
              <a:xfrm rot="10800000">
                <a:off x="-1" y="5864453"/>
                <a:ext cx="987003" cy="993545"/>
              </a:xfrm>
              <a:prstGeom prst="straightConnector1">
                <a:avLst/>
              </a:prstGeom>
              <a:noFill/>
              <a:ln w="9525" cap="flat" cmpd="sng">
                <a:solidFill>
                  <a:schemeClr val="lt1">
                    <a:alpha val="9803"/>
                  </a:schemeClr>
                </a:solidFill>
                <a:prstDash val="solid"/>
                <a:miter lim="800000"/>
                <a:headEnd type="none" w="sm" len="sm"/>
                <a:tailEnd type="none" w="sm" len="sm"/>
              </a:ln>
            </p:spPr>
          </p:cxnSp>
        </p:grpSp>
      </p:grpSp>
      <p:sp>
        <p:nvSpPr>
          <p:cNvPr id="275" name="Google Shape;275;p11"/>
          <p:cNvSpPr txBox="1">
            <a:spLocks noGrp="1"/>
          </p:cNvSpPr>
          <p:nvPr>
            <p:ph type="title"/>
          </p:nvPr>
        </p:nvSpPr>
        <p:spPr>
          <a:xfrm>
            <a:off x="1295400" y="2541573"/>
            <a:ext cx="9601200" cy="27432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lt1"/>
              </a:buClr>
              <a:buSzPts val="6000"/>
              <a:buFont typeface="Arial"/>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11"/>
          <p:cNvSpPr txBox="1">
            <a:spLocks noGrp="1"/>
          </p:cNvSpPr>
          <p:nvPr>
            <p:ph type="body" idx="1"/>
          </p:nvPr>
        </p:nvSpPr>
        <p:spPr>
          <a:xfrm>
            <a:off x="1295400" y="5431536"/>
            <a:ext cx="9601200" cy="457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0"/>
              </a:spcBef>
              <a:spcAft>
                <a:spcPts val="0"/>
              </a:spcAft>
              <a:buSzPts val="2000"/>
              <a:buNone/>
              <a:defRPr sz="2000" b="0">
                <a:solidFill>
                  <a:schemeClr val="lt1"/>
                </a:solidFill>
              </a:defRPr>
            </a:lvl1pPr>
            <a:lvl2pPr marL="914400" lvl="1" indent="-228600" algn="l">
              <a:lnSpc>
                <a:spcPct val="90000"/>
              </a:lnSpc>
              <a:spcBef>
                <a:spcPts val="1200"/>
              </a:spcBef>
              <a:spcAft>
                <a:spcPts val="0"/>
              </a:spcAft>
              <a:buSzPts val="2000"/>
              <a:buNone/>
              <a:defRPr sz="2000"/>
            </a:lvl2pPr>
            <a:lvl3pPr marL="1371600" lvl="2" indent="-228600" algn="l">
              <a:lnSpc>
                <a:spcPct val="90000"/>
              </a:lnSpc>
              <a:spcBef>
                <a:spcPts val="800"/>
              </a:spcBef>
              <a:spcAft>
                <a:spcPts val="0"/>
              </a:spcAft>
              <a:buSzPts val="1800"/>
              <a:buNone/>
              <a:defRPr sz="1800"/>
            </a:lvl3pPr>
            <a:lvl4pPr marL="1828800" lvl="3" indent="-228600" algn="l">
              <a:lnSpc>
                <a:spcPct val="90000"/>
              </a:lnSpc>
              <a:spcBef>
                <a:spcPts val="800"/>
              </a:spcBef>
              <a:spcAft>
                <a:spcPts val="0"/>
              </a:spcAft>
              <a:buSzPts val="1600"/>
              <a:buNone/>
              <a:defRPr sz="1600"/>
            </a:lvl4pPr>
            <a:lvl5pPr marL="2286000" lvl="4" indent="-228600" algn="l">
              <a:lnSpc>
                <a:spcPct val="90000"/>
              </a:lnSpc>
              <a:spcBef>
                <a:spcPts val="600"/>
              </a:spcBef>
              <a:spcAft>
                <a:spcPts val="0"/>
              </a:spcAft>
              <a:buSzPts val="1600"/>
              <a:buNone/>
              <a:defRPr sz="1600"/>
            </a:lvl5pPr>
            <a:lvl6pPr marL="2743200" lvl="5" indent="-228600" algn="l">
              <a:lnSpc>
                <a:spcPct val="90000"/>
              </a:lnSpc>
              <a:spcBef>
                <a:spcPts val="600"/>
              </a:spcBef>
              <a:spcAft>
                <a:spcPts val="0"/>
              </a:spcAft>
              <a:buSzPts val="1600"/>
              <a:buNone/>
              <a:defRPr sz="1600"/>
            </a:lvl6pPr>
            <a:lvl7pPr marL="3200400" lvl="6" indent="-228600" algn="l">
              <a:lnSpc>
                <a:spcPct val="90000"/>
              </a:lnSpc>
              <a:spcBef>
                <a:spcPts val="600"/>
              </a:spcBef>
              <a:spcAft>
                <a:spcPts val="0"/>
              </a:spcAft>
              <a:buSzPts val="1600"/>
              <a:buNone/>
              <a:defRPr sz="1600"/>
            </a:lvl7pPr>
            <a:lvl8pPr marL="3657600" lvl="7" indent="-228600" algn="l">
              <a:lnSpc>
                <a:spcPct val="90000"/>
              </a:lnSpc>
              <a:spcBef>
                <a:spcPts val="600"/>
              </a:spcBef>
              <a:spcAft>
                <a:spcPts val="0"/>
              </a:spcAft>
              <a:buSzPts val="1600"/>
              <a:buNone/>
              <a:defRPr sz="1600"/>
            </a:lvl8pPr>
            <a:lvl9pPr marL="4114800" lvl="8" indent="-228600" algn="l">
              <a:lnSpc>
                <a:spcPct val="90000"/>
              </a:lnSpc>
              <a:spcBef>
                <a:spcPts val="600"/>
              </a:spcBef>
              <a:spcAft>
                <a:spcPts val="0"/>
              </a:spcAft>
              <a:buSzPts val="1600"/>
              <a:buNone/>
              <a:defRPr sz="1600"/>
            </a:lvl9pPr>
          </a:lstStyle>
          <a:p>
            <a:endParaRPr/>
          </a:p>
        </p:txBody>
      </p:sp>
      <p:cxnSp>
        <p:nvCxnSpPr>
          <p:cNvPr id="277" name="Google Shape;277;p11"/>
          <p:cNvCxnSpPr/>
          <p:nvPr/>
        </p:nvCxnSpPr>
        <p:spPr>
          <a:xfrm>
            <a:off x="1295400" y="5294175"/>
            <a:ext cx="9601200" cy="0"/>
          </a:xfrm>
          <a:prstGeom prst="straightConnector1">
            <a:avLst/>
          </a:prstGeom>
          <a:noFill/>
          <a:ln w="12700" cap="flat" cmpd="sng">
            <a:solidFill>
              <a:schemeClr val="lt1"/>
            </a:solidFill>
            <a:prstDash val="solid"/>
            <a:miter lim="800000"/>
            <a:headEnd type="none" w="sm" len="sm"/>
            <a:tailEnd type="none" w="sm" len="sm"/>
          </a:ln>
        </p:spPr>
      </p:cxnSp>
      <p:pic>
        <p:nvPicPr>
          <p:cNvPr id="278" name="Google Shape;278;p11"/>
          <p:cNvPicPr preferRelativeResize="0"/>
          <p:nvPr/>
        </p:nvPicPr>
        <p:blipFill>
          <a:blip r:embed="rId2">
            <a:alphaModFix/>
          </a:blip>
          <a:stretch>
            <a:fillRect/>
          </a:stretch>
        </p:blipFill>
        <p:spPr>
          <a:xfrm>
            <a:off x="10587601" y="391250"/>
            <a:ext cx="1016426" cy="1016426"/>
          </a:xfrm>
          <a:prstGeom prst="rect">
            <a:avLst/>
          </a:prstGeom>
          <a:noFill/>
          <a:ln>
            <a:noFill/>
          </a:ln>
        </p:spPr>
      </p:pic>
      <p:sp>
        <p:nvSpPr>
          <p:cNvPr id="58" name="Slide Number Placeholder 6">
            <a:extLst>
              <a:ext uri="{FF2B5EF4-FFF2-40B4-BE49-F238E27FC236}">
                <a16:creationId xmlns:a16="http://schemas.microsoft.com/office/drawing/2014/main" id="{802ED974-59A2-A240-88D4-76D1ACF5F606}"/>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0"/>
        <p:cNvGrpSpPr/>
        <p:nvPr/>
      </p:nvGrpSpPr>
      <p:grpSpPr>
        <a:xfrm>
          <a:off x="0" y="0"/>
          <a:ext cx="0" cy="0"/>
          <a:chOff x="0" y="0"/>
          <a:chExt cx="0" cy="0"/>
        </a:xfrm>
      </p:grpSpPr>
      <p:sp>
        <p:nvSpPr>
          <p:cNvPr id="281" name="Google Shape;281;p12"/>
          <p:cNvSpPr txBox="1">
            <a:spLocks noGrp="1"/>
          </p:cNvSpPr>
          <p:nvPr>
            <p:ph type="title"/>
          </p:nvPr>
        </p:nvSpPr>
        <p:spPr>
          <a:xfrm>
            <a:off x="0" y="-9800"/>
            <a:ext cx="9601200" cy="699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82" name="Google Shape;282;p12"/>
          <p:cNvSpPr txBox="1">
            <a:spLocks noGrp="1"/>
          </p:cNvSpPr>
          <p:nvPr>
            <p:ph type="body" idx="1"/>
          </p:nvPr>
        </p:nvSpPr>
        <p:spPr>
          <a:xfrm rot="5400000">
            <a:off x="4191000" y="-914400"/>
            <a:ext cx="3809999" cy="960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600"/>
              </a:spcBef>
              <a:spcAft>
                <a:spcPts val="0"/>
              </a:spcAft>
              <a:buSzPts val="1800"/>
              <a:buChar char="▪"/>
              <a:defRPr/>
            </a:lvl7pPr>
            <a:lvl8pPr marL="3657600" lvl="7" indent="-342900" algn="l">
              <a:lnSpc>
                <a:spcPct val="90000"/>
              </a:lnSpc>
              <a:spcBef>
                <a:spcPts val="600"/>
              </a:spcBef>
              <a:spcAft>
                <a:spcPts val="0"/>
              </a:spcAft>
              <a:buSzPts val="1800"/>
              <a:buChar char="▪"/>
              <a:defRPr/>
            </a:lvl8pPr>
            <a:lvl9pPr marL="4114800" lvl="8" indent="-228600" algn="l">
              <a:lnSpc>
                <a:spcPct val="90000"/>
              </a:lnSpc>
              <a:spcBef>
                <a:spcPts val="600"/>
              </a:spcBef>
              <a:spcAft>
                <a:spcPts val="0"/>
              </a:spcAft>
              <a:buSzPts val="1800"/>
              <a:buNone/>
              <a:defRPr/>
            </a:lvl9pPr>
          </a:lstStyle>
          <a:p>
            <a:endParaRPr/>
          </a:p>
        </p:txBody>
      </p:sp>
      <p:sp>
        <p:nvSpPr>
          <p:cNvPr id="5" name="Slide Number Placeholder 6">
            <a:extLst>
              <a:ext uri="{FF2B5EF4-FFF2-40B4-BE49-F238E27FC236}">
                <a16:creationId xmlns:a16="http://schemas.microsoft.com/office/drawing/2014/main" id="{CCB459C7-557A-564C-823E-2743856F0CE3}"/>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5"/>
        <p:cNvGrpSpPr/>
        <p:nvPr/>
      </p:nvGrpSpPr>
      <p:grpSpPr>
        <a:xfrm>
          <a:off x="0" y="0"/>
          <a:ext cx="0" cy="0"/>
          <a:chOff x="0" y="0"/>
          <a:chExt cx="0" cy="0"/>
        </a:xfrm>
      </p:grpSpPr>
      <p:sp>
        <p:nvSpPr>
          <p:cNvPr id="286" name="Google Shape;286;p13"/>
          <p:cNvSpPr txBox="1">
            <a:spLocks noGrp="1"/>
          </p:cNvSpPr>
          <p:nvPr>
            <p:ph type="title"/>
          </p:nvPr>
        </p:nvSpPr>
        <p:spPr>
          <a:xfrm rot="5400000">
            <a:off x="7402286" y="2296884"/>
            <a:ext cx="5301343" cy="168728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3"/>
          <p:cNvSpPr txBox="1">
            <a:spLocks noGrp="1"/>
          </p:cNvSpPr>
          <p:nvPr>
            <p:ph type="body" idx="1"/>
          </p:nvPr>
        </p:nvSpPr>
        <p:spPr>
          <a:xfrm rot="5400000">
            <a:off x="2438399" y="-653145"/>
            <a:ext cx="5301343" cy="758734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600"/>
              </a:spcBef>
              <a:spcAft>
                <a:spcPts val="0"/>
              </a:spcAft>
              <a:buSzPts val="1800"/>
              <a:buChar char="▪"/>
              <a:defRPr/>
            </a:lvl7pPr>
            <a:lvl8pPr marL="3657600" lvl="7" indent="-342900" algn="l">
              <a:lnSpc>
                <a:spcPct val="90000"/>
              </a:lnSpc>
              <a:spcBef>
                <a:spcPts val="600"/>
              </a:spcBef>
              <a:spcAft>
                <a:spcPts val="0"/>
              </a:spcAft>
              <a:buSzPts val="1800"/>
              <a:buChar char="▪"/>
              <a:defRPr/>
            </a:lvl8pPr>
            <a:lvl9pPr marL="4114800" lvl="8" indent="-228600" algn="l">
              <a:lnSpc>
                <a:spcPct val="90000"/>
              </a:lnSpc>
              <a:spcBef>
                <a:spcPts val="600"/>
              </a:spcBef>
              <a:spcAft>
                <a:spcPts val="0"/>
              </a:spcAft>
              <a:buSzPts val="1800"/>
              <a:buNone/>
              <a:defRPr/>
            </a:lvl9pPr>
          </a:lstStyle>
          <a:p>
            <a:endParaRPr/>
          </a:p>
        </p:txBody>
      </p:sp>
      <p:sp>
        <p:nvSpPr>
          <p:cNvPr id="5" name="Slide Number Placeholder 6">
            <a:extLst>
              <a:ext uri="{FF2B5EF4-FFF2-40B4-BE49-F238E27FC236}">
                <a16:creationId xmlns:a16="http://schemas.microsoft.com/office/drawing/2014/main" id="{EEA164F2-7947-0D49-A14F-D64D507C7C91}"/>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arning Outcomes" preserve="1" userDrawn="1">
  <p:cSld name="Blank Slide">
    <p:spTree>
      <p:nvGrpSpPr>
        <p:cNvPr id="1" name="Shape 78"/>
        <p:cNvGrpSpPr/>
        <p:nvPr/>
      </p:nvGrpSpPr>
      <p:grpSpPr>
        <a:xfrm>
          <a:off x="0" y="0"/>
          <a:ext cx="0" cy="0"/>
          <a:chOff x="0" y="0"/>
          <a:chExt cx="0" cy="0"/>
        </a:xfrm>
      </p:grpSpPr>
      <p:sp>
        <p:nvSpPr>
          <p:cNvPr id="3" name="Slide Number Placeholder 6">
            <a:extLst>
              <a:ext uri="{FF2B5EF4-FFF2-40B4-BE49-F238E27FC236}">
                <a16:creationId xmlns:a16="http://schemas.microsoft.com/office/drawing/2014/main" id="{0DBC6F8C-9B69-6C4B-A909-DCDA7B65AAE0}"/>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extLst>
      <p:ext uri="{BB962C8B-B14F-4D97-AF65-F5344CB8AC3E}">
        <p14:creationId xmlns:p14="http://schemas.microsoft.com/office/powerpoint/2010/main" val="362460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utcomes">
  <p:cSld name="1_Learning Outcomes">
    <p:spTree>
      <p:nvGrpSpPr>
        <p:cNvPr id="1" name="Shape 78"/>
        <p:cNvGrpSpPr/>
        <p:nvPr/>
      </p:nvGrpSpPr>
      <p:grpSpPr>
        <a:xfrm>
          <a:off x="0" y="0"/>
          <a:ext cx="0" cy="0"/>
          <a:chOff x="0" y="0"/>
          <a:chExt cx="0" cy="0"/>
        </a:xfrm>
      </p:grpSpPr>
      <p:sp>
        <p:nvSpPr>
          <p:cNvPr id="79" name="Google Shape;79;p4"/>
          <p:cNvSpPr txBox="1"/>
          <p:nvPr/>
        </p:nvSpPr>
        <p:spPr>
          <a:xfrm>
            <a:off x="55275" y="34621"/>
            <a:ext cx="9512700" cy="10904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200" b="1" dirty="0">
                <a:solidFill>
                  <a:schemeClr val="accent2"/>
                </a:solidFill>
              </a:rPr>
              <a:t>Learning Outcomes </a:t>
            </a:r>
          </a:p>
          <a:p>
            <a:pPr marL="0" lvl="0" indent="0" algn="l" rtl="0">
              <a:spcBef>
                <a:spcPts val="0"/>
              </a:spcBef>
              <a:spcAft>
                <a:spcPts val="0"/>
              </a:spcAft>
              <a:buNone/>
            </a:pPr>
            <a:r>
              <a:rPr lang="en-GB" sz="3200" b="1" dirty="0">
                <a:solidFill>
                  <a:schemeClr val="accent2"/>
                </a:solidFill>
              </a:rPr>
              <a:t>of Today’s Session</a:t>
            </a:r>
            <a:endParaRPr sz="3200" b="1" dirty="0">
              <a:solidFill>
                <a:schemeClr val="accent2"/>
              </a:solidFill>
            </a:endParaRPr>
          </a:p>
        </p:txBody>
      </p:sp>
      <p:sp>
        <p:nvSpPr>
          <p:cNvPr id="80" name="Google Shape;80;p4"/>
          <p:cNvSpPr txBox="1">
            <a:spLocks noGrp="1"/>
          </p:cNvSpPr>
          <p:nvPr>
            <p:ph type="body" idx="1"/>
          </p:nvPr>
        </p:nvSpPr>
        <p:spPr>
          <a:xfrm>
            <a:off x="206324" y="1738471"/>
            <a:ext cx="11458137" cy="3810000"/>
          </a:xfrm>
          <a:prstGeom prst="rect">
            <a:avLst/>
          </a:prstGeom>
          <a:noFill/>
          <a:ln>
            <a:noFill/>
          </a:ln>
        </p:spPr>
        <p:txBody>
          <a:bodyPr spcFirstLastPara="1" wrap="square" lIns="91425" tIns="45700" rIns="91425" bIns="45700" anchor="t" anchorCtr="0">
            <a:noAutofit/>
          </a:bodyPr>
          <a:lstStyle>
            <a:lvl1pPr marL="457200" lvl="0" indent="-342900" rtl="0">
              <a:lnSpc>
                <a:spcPct val="90000"/>
              </a:lnSpc>
              <a:spcBef>
                <a:spcPts val="1800"/>
              </a:spcBef>
              <a:spcAft>
                <a:spcPts val="0"/>
              </a:spcAft>
              <a:buSzPts val="1800"/>
              <a:buChar char="▪"/>
              <a:defRPr/>
            </a:lvl1pPr>
            <a:lvl2pPr marL="914400" lvl="1" indent="-342900" rtl="0">
              <a:lnSpc>
                <a:spcPct val="90000"/>
              </a:lnSpc>
              <a:spcBef>
                <a:spcPts val="1200"/>
              </a:spcBef>
              <a:spcAft>
                <a:spcPts val="0"/>
              </a:spcAft>
              <a:buSzPts val="1800"/>
              <a:buChar char="▪"/>
              <a:defRPr/>
            </a:lvl2pPr>
            <a:lvl3pPr marL="1371600" lvl="2" indent="-342900" rtl="0">
              <a:lnSpc>
                <a:spcPct val="90000"/>
              </a:lnSpc>
              <a:spcBef>
                <a:spcPts val="800"/>
              </a:spcBef>
              <a:spcAft>
                <a:spcPts val="0"/>
              </a:spcAft>
              <a:buSzPts val="1800"/>
              <a:buChar char="▪"/>
              <a:defRPr/>
            </a:lvl3pPr>
            <a:lvl4pPr marL="1828800" lvl="3" indent="-342900" rtl="0">
              <a:lnSpc>
                <a:spcPct val="90000"/>
              </a:lnSpc>
              <a:spcBef>
                <a:spcPts val="800"/>
              </a:spcBef>
              <a:spcAft>
                <a:spcPts val="0"/>
              </a:spcAft>
              <a:buSzPts val="1800"/>
              <a:buChar char="▪"/>
              <a:defRPr/>
            </a:lvl4pPr>
            <a:lvl5pPr marL="2286000" lvl="4" indent="-342900" rtl="0">
              <a:lnSpc>
                <a:spcPct val="90000"/>
              </a:lnSpc>
              <a:spcBef>
                <a:spcPts val="600"/>
              </a:spcBef>
              <a:spcAft>
                <a:spcPts val="0"/>
              </a:spcAft>
              <a:buSzPts val="1800"/>
              <a:buChar char="▪"/>
              <a:defRPr/>
            </a:lvl5pPr>
            <a:lvl6pPr marL="2743200" lvl="5" indent="-342900" rtl="0">
              <a:lnSpc>
                <a:spcPct val="90000"/>
              </a:lnSpc>
              <a:spcBef>
                <a:spcPts val="600"/>
              </a:spcBef>
              <a:spcAft>
                <a:spcPts val="0"/>
              </a:spcAft>
              <a:buSzPts val="1800"/>
              <a:buChar char="▪"/>
              <a:defRPr/>
            </a:lvl6pPr>
            <a:lvl7pPr marL="3200400" lvl="6" indent="-342900" rtl="0">
              <a:lnSpc>
                <a:spcPct val="90000"/>
              </a:lnSpc>
              <a:spcBef>
                <a:spcPts val="600"/>
              </a:spcBef>
              <a:spcAft>
                <a:spcPts val="0"/>
              </a:spcAft>
              <a:buSzPts val="1800"/>
              <a:buChar char="▪"/>
              <a:defRPr/>
            </a:lvl7pPr>
            <a:lvl8pPr marL="3657600" lvl="7" indent="-342900" rtl="0">
              <a:lnSpc>
                <a:spcPct val="90000"/>
              </a:lnSpc>
              <a:spcBef>
                <a:spcPts val="600"/>
              </a:spcBef>
              <a:spcAft>
                <a:spcPts val="0"/>
              </a:spcAft>
              <a:buSzPts val="1800"/>
              <a:buChar char="▪"/>
              <a:defRPr/>
            </a:lvl8pPr>
            <a:lvl9pPr marL="4114800" lvl="8" indent="-228600" rtl="0">
              <a:lnSpc>
                <a:spcPct val="90000"/>
              </a:lnSpc>
              <a:spcBef>
                <a:spcPts val="600"/>
              </a:spcBef>
              <a:spcAft>
                <a:spcPts val="0"/>
              </a:spcAft>
              <a:buSzPts val="1800"/>
              <a:buNone/>
              <a:defRPr/>
            </a:lvl9pPr>
          </a:lstStyle>
          <a:p>
            <a:endParaRPr dirty="0"/>
          </a:p>
        </p:txBody>
      </p:sp>
      <p:sp>
        <p:nvSpPr>
          <p:cNvPr id="82" name="Google Shape;82;p4"/>
          <p:cNvSpPr txBox="1"/>
          <p:nvPr/>
        </p:nvSpPr>
        <p:spPr>
          <a:xfrm>
            <a:off x="4329998" y="141485"/>
            <a:ext cx="7334463" cy="876757"/>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GB" sz="1200" b="0" i="0" u="none" strike="noStrike" cap="none" dirty="0">
                <a:solidFill>
                  <a:srgbClr val="FF5241"/>
                </a:solidFill>
                <a:effectLst/>
                <a:latin typeface="Arial"/>
                <a:ea typeface="Arial"/>
                <a:cs typeface="Arial"/>
                <a:sym typeface="Arial"/>
              </a:rPr>
              <a:t>These are the expected outcomes from your learning today.</a:t>
            </a:r>
          </a:p>
          <a:p>
            <a:pPr marL="285750" indent="-285750">
              <a:buFont typeface="Arial" panose="020B0604020202020204" pitchFamily="34" charset="0"/>
              <a:buChar char="•"/>
            </a:pPr>
            <a:r>
              <a:rPr lang="en-GB" sz="1200" b="0" i="0" u="none" strike="noStrike" cap="none" dirty="0">
                <a:solidFill>
                  <a:srgbClr val="FF5241"/>
                </a:solidFill>
                <a:effectLst/>
                <a:latin typeface="Arial"/>
                <a:ea typeface="Arial"/>
                <a:cs typeface="Arial"/>
                <a:sym typeface="Arial"/>
              </a:rPr>
              <a:t>If you can </a:t>
            </a:r>
            <a:r>
              <a:rPr lang="en-GB" sz="1200" b="1" i="0" u="none" strike="noStrike" cap="none" dirty="0">
                <a:solidFill>
                  <a:srgbClr val="FF5241"/>
                </a:solidFill>
                <a:effectLst/>
                <a:latin typeface="Arial"/>
                <a:ea typeface="Arial"/>
                <a:cs typeface="Arial"/>
                <a:sym typeface="Arial"/>
              </a:rPr>
              <a:t>confidently</a:t>
            </a:r>
            <a:r>
              <a:rPr lang="en-GB" sz="1200" b="0" i="0" u="none" strike="noStrike" cap="none" dirty="0">
                <a:solidFill>
                  <a:srgbClr val="FF5241"/>
                </a:solidFill>
                <a:effectLst/>
                <a:latin typeface="Arial"/>
                <a:ea typeface="Arial"/>
                <a:cs typeface="Arial"/>
                <a:sym typeface="Arial"/>
              </a:rPr>
              <a:t> and </a:t>
            </a:r>
            <a:r>
              <a:rPr lang="en-GB" sz="1200" b="1" i="0" u="none" strike="noStrike" cap="none" dirty="0">
                <a:solidFill>
                  <a:srgbClr val="FF5241"/>
                </a:solidFill>
                <a:effectLst/>
                <a:latin typeface="Arial"/>
                <a:ea typeface="Arial"/>
                <a:cs typeface="Arial"/>
                <a:sym typeface="Arial"/>
              </a:rPr>
              <a:t>fluently</a:t>
            </a:r>
            <a:r>
              <a:rPr lang="en-GB" sz="1200" b="0" i="0" u="none" strike="noStrike" cap="none" dirty="0">
                <a:solidFill>
                  <a:srgbClr val="FF5241"/>
                </a:solidFill>
                <a:effectLst/>
                <a:latin typeface="Arial"/>
                <a:ea typeface="Arial"/>
                <a:cs typeface="Arial"/>
                <a:sym typeface="Arial"/>
              </a:rPr>
              <a:t> answer the below, you have understood the key aspects.</a:t>
            </a:r>
          </a:p>
          <a:p>
            <a:pPr marL="285750" indent="-285750">
              <a:buFont typeface="Arial" panose="020B0604020202020204" pitchFamily="34" charset="0"/>
              <a:buChar char="•"/>
            </a:pPr>
            <a:r>
              <a:rPr lang="en-GB" sz="1200" b="0" i="0" u="none" strike="noStrike" cap="none" dirty="0">
                <a:solidFill>
                  <a:srgbClr val="FF5241"/>
                </a:solidFill>
                <a:effectLst/>
                <a:latin typeface="Arial"/>
                <a:ea typeface="Arial"/>
                <a:cs typeface="Arial"/>
                <a:sym typeface="Arial"/>
              </a:rPr>
              <a:t>Before asking questions, you must first revise the material and the videos of today’s session.</a:t>
            </a:r>
          </a:p>
          <a:p>
            <a:pPr marL="285750" indent="-285750">
              <a:buFont typeface="Arial" panose="020B0604020202020204" pitchFamily="34" charset="0"/>
              <a:buChar char="•"/>
            </a:pPr>
            <a:r>
              <a:rPr lang="en-GB" sz="1200" b="0" i="0" u="none" strike="noStrike" cap="none" dirty="0">
                <a:solidFill>
                  <a:srgbClr val="FF5241"/>
                </a:solidFill>
                <a:effectLst/>
                <a:latin typeface="Arial"/>
                <a:ea typeface="Arial"/>
                <a:cs typeface="Arial"/>
                <a:sym typeface="Arial"/>
              </a:rPr>
              <a:t>Your questions must clearly indicate </a:t>
            </a:r>
            <a:r>
              <a:rPr lang="en-GB" sz="1200" b="1" i="0" u="none" strike="noStrike" cap="none" dirty="0">
                <a:solidFill>
                  <a:srgbClr val="FF5241"/>
                </a:solidFill>
                <a:effectLst/>
                <a:latin typeface="Arial"/>
                <a:ea typeface="Arial"/>
                <a:cs typeface="Arial"/>
                <a:sym typeface="Arial"/>
              </a:rPr>
              <a:t>your understanding of the topic</a:t>
            </a:r>
            <a:r>
              <a:rPr lang="en-GB" sz="1200" b="0" i="0" u="none" strike="noStrike" cap="none" dirty="0">
                <a:solidFill>
                  <a:srgbClr val="FF5241"/>
                </a:solidFill>
                <a:effectLst/>
                <a:latin typeface="Arial"/>
                <a:ea typeface="Arial"/>
                <a:cs typeface="Arial"/>
                <a:sym typeface="Arial"/>
              </a:rPr>
              <a:t> before we clarify.</a:t>
            </a:r>
          </a:p>
        </p:txBody>
      </p:sp>
      <p:cxnSp>
        <p:nvCxnSpPr>
          <p:cNvPr id="3" name="Straight Connector 2">
            <a:extLst>
              <a:ext uri="{FF2B5EF4-FFF2-40B4-BE49-F238E27FC236}">
                <a16:creationId xmlns:a16="http://schemas.microsoft.com/office/drawing/2014/main" id="{703432C5-A980-1543-96C6-70A25023A647}"/>
              </a:ext>
            </a:extLst>
          </p:cNvPr>
          <p:cNvCxnSpPr/>
          <p:nvPr userDrawn="1"/>
        </p:nvCxnSpPr>
        <p:spPr>
          <a:xfrm>
            <a:off x="4151319" y="141484"/>
            <a:ext cx="0" cy="876757"/>
          </a:xfrm>
          <a:prstGeom prst="line">
            <a:avLst/>
          </a:prstGeom>
        </p:spPr>
        <p:style>
          <a:lnRef idx="1">
            <a:schemeClr val="accent2"/>
          </a:lnRef>
          <a:fillRef idx="0">
            <a:schemeClr val="accent2"/>
          </a:fillRef>
          <a:effectRef idx="0">
            <a:schemeClr val="accent2"/>
          </a:effectRef>
          <a:fontRef idx="minor">
            <a:schemeClr val="tx1"/>
          </a:fontRef>
        </p:style>
      </p:cxnSp>
      <p:sp>
        <p:nvSpPr>
          <p:cNvPr id="9" name="Slide Number Placeholder 6">
            <a:extLst>
              <a:ext uri="{FF2B5EF4-FFF2-40B4-BE49-F238E27FC236}">
                <a16:creationId xmlns:a16="http://schemas.microsoft.com/office/drawing/2014/main" id="{D3FEE56A-8665-1741-A279-A2581CF9763B}"/>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extLst>
      <p:ext uri="{BB962C8B-B14F-4D97-AF65-F5344CB8AC3E}">
        <p14:creationId xmlns:p14="http://schemas.microsoft.com/office/powerpoint/2010/main" val="344825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2999">
              <a:schemeClr val="lt1"/>
            </a:gs>
            <a:gs pos="100000">
              <a:srgbClr val="F2F2F2">
                <a:alpha val="64705"/>
              </a:srgbClr>
            </a:gs>
          </a:gsLst>
          <a:lin ang="5400000" scaled="0"/>
        </a:gradFill>
        <a:effectLst/>
      </p:bgPr>
    </p:bg>
    <p:spTree>
      <p:nvGrpSpPr>
        <p:cNvPr id="1" name="Shape 9"/>
        <p:cNvGrpSpPr/>
        <p:nvPr/>
      </p:nvGrpSpPr>
      <p:grpSpPr>
        <a:xfrm>
          <a:off x="0" y="0"/>
          <a:ext cx="0" cy="0"/>
          <a:chOff x="0" y="0"/>
          <a:chExt cx="0" cy="0"/>
        </a:xfrm>
      </p:grpSpPr>
      <p:sp>
        <p:nvSpPr>
          <p:cNvPr id="10" name="Google Shape;10;p1"/>
          <p:cNvSpPr/>
          <p:nvPr/>
        </p:nvSpPr>
        <p:spPr>
          <a:xfrm>
            <a:off x="-15000" y="6572425"/>
            <a:ext cx="12207000" cy="2856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0" y="0"/>
            <a:ext cx="9601200" cy="699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3200"/>
              <a:buFont typeface="Arial"/>
              <a:buNone/>
              <a:defRPr sz="3200" b="1" i="0" u="none" strike="noStrike" cap="non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12" name="Google Shape;12;p1"/>
          <p:cNvSpPr txBox="1">
            <a:spLocks noGrp="1"/>
          </p:cNvSpPr>
          <p:nvPr>
            <p:ph type="body" idx="1"/>
          </p:nvPr>
        </p:nvSpPr>
        <p:spPr>
          <a:xfrm>
            <a:off x="310200" y="1524001"/>
            <a:ext cx="9601200" cy="38100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800"/>
              </a:spcBef>
              <a:spcAft>
                <a:spcPts val="0"/>
              </a:spcAft>
              <a:buClr>
                <a:srgbClr val="D22613"/>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rgbClr val="D22613"/>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00"/>
              </a:spcBef>
              <a:spcAft>
                <a:spcPts val="0"/>
              </a:spcAft>
              <a:buClr>
                <a:srgbClr val="D22613"/>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8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6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6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6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6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228600" algn="l" rtl="0">
              <a:lnSpc>
                <a:spcPct val="90000"/>
              </a:lnSpc>
              <a:spcBef>
                <a:spcPts val="600"/>
              </a:spcBef>
              <a:spcAft>
                <a:spcPts val="0"/>
              </a:spcAft>
              <a:buClr>
                <a:srgbClr val="D22613"/>
              </a:buClr>
              <a:buSzPts val="1400"/>
              <a:buFont typeface="Arial"/>
              <a:buNone/>
              <a:defRPr sz="1400" b="0" i="0" u="none" strike="noStrike" cap="none">
                <a:solidFill>
                  <a:schemeClr val="dk1"/>
                </a:solidFill>
                <a:latin typeface="Arial"/>
                <a:ea typeface="Arial"/>
                <a:cs typeface="Arial"/>
                <a:sym typeface="Arial"/>
              </a:defRPr>
            </a:lvl9pPr>
          </a:lstStyle>
          <a:p>
            <a:endParaRPr/>
          </a:p>
        </p:txBody>
      </p:sp>
      <p:pic>
        <p:nvPicPr>
          <p:cNvPr id="15" name="Google Shape;15;p1"/>
          <p:cNvPicPr preferRelativeResize="0"/>
          <p:nvPr/>
        </p:nvPicPr>
        <p:blipFill>
          <a:blip r:embed="rId10">
            <a:alphaModFix/>
          </a:blip>
          <a:stretch>
            <a:fillRect/>
          </a:stretch>
        </p:blipFill>
        <p:spPr>
          <a:xfrm>
            <a:off x="11551218" y="5932047"/>
            <a:ext cx="565798" cy="565798"/>
          </a:xfrm>
          <a:prstGeom prst="rect">
            <a:avLst/>
          </a:prstGeom>
          <a:noFill/>
          <a:ln>
            <a:noFill/>
          </a:ln>
        </p:spPr>
      </p:pic>
      <p:sp>
        <p:nvSpPr>
          <p:cNvPr id="16" name="Google Shape;16;p1"/>
          <p:cNvSpPr txBox="1"/>
          <p:nvPr/>
        </p:nvSpPr>
        <p:spPr>
          <a:xfrm rot="5400000">
            <a:off x="11433025" y="5388000"/>
            <a:ext cx="802200" cy="28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100" dirty="0">
                <a:solidFill>
                  <a:schemeClr val="accent2"/>
                </a:solidFill>
                <a:latin typeface="Candara"/>
                <a:ea typeface="Candara"/>
                <a:cs typeface="Candara"/>
                <a:sym typeface="Candara"/>
              </a:rPr>
              <a:t>DSC7215</a:t>
            </a:r>
            <a:endParaRPr sz="1100" b="0" i="0" u="none" strike="noStrike" cap="none" dirty="0">
              <a:solidFill>
                <a:schemeClr val="accent2"/>
              </a:solidFill>
              <a:latin typeface="Candara"/>
              <a:ea typeface="Candara"/>
              <a:cs typeface="Candara"/>
              <a:sym typeface="Candara"/>
            </a:endParaRPr>
          </a:p>
        </p:txBody>
      </p:sp>
      <p:sp>
        <p:nvSpPr>
          <p:cNvPr id="7" name="Slide Number Placeholder 6">
            <a:extLst>
              <a:ext uri="{FF2B5EF4-FFF2-40B4-BE49-F238E27FC236}">
                <a16:creationId xmlns:a16="http://schemas.microsoft.com/office/drawing/2014/main" id="{A0BE6EFD-22A0-324D-A6E7-03D5EA0BE83A}"/>
              </a:ext>
            </a:extLst>
          </p:cNvPr>
          <p:cNvSpPr>
            <a:spLocks noGrp="1"/>
          </p:cNvSpPr>
          <p:nvPr>
            <p:ph type="sldNum" sz="quarter" idx="4"/>
          </p:nvPr>
        </p:nvSpPr>
        <p:spPr>
          <a:xfrm>
            <a:off x="11551217" y="6572425"/>
            <a:ext cx="635723" cy="285575"/>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7" r:id="rId4"/>
    <p:sldLayoutId id="2147483658" r:id="rId5"/>
    <p:sldLayoutId id="2147483659" r:id="rId6"/>
    <p:sldLayoutId id="2147483661" r:id="rId7"/>
    <p:sldLayoutId id="2147483662" r:id="rId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200.png"/><Relationship Id="rId3" Type="http://schemas.openxmlformats.org/officeDocument/2006/relationships/image" Target="../media/image131.png"/><Relationship Id="rId7" Type="http://schemas.openxmlformats.org/officeDocument/2006/relationships/image" Target="../media/image161.png"/><Relationship Id="rId12" Type="http://schemas.openxmlformats.org/officeDocument/2006/relationships/customXml" Target="../ink/ink5.xml"/><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100.png"/><Relationship Id="rId5" Type="http://schemas.openxmlformats.org/officeDocument/2006/relationships/image" Target="../media/image10.jpg"/><Relationship Id="rId15" Type="http://schemas.openxmlformats.org/officeDocument/2006/relationships/image" Target="../media/image23.png"/><Relationship Id="rId10" Type="http://schemas.openxmlformats.org/officeDocument/2006/relationships/customXml" Target="../ink/ink4.xml"/><Relationship Id="rId4" Type="http://schemas.openxmlformats.org/officeDocument/2006/relationships/image" Target="../media/image9.jpg"/><Relationship Id="rId9" Type="http://schemas.openxmlformats.org/officeDocument/2006/relationships/image" Target="../media/image2000.png"/><Relationship Id="rId14" Type="http://schemas.openxmlformats.org/officeDocument/2006/relationships/customXml" Target="../ink/ink6.xml"/></Relationships>
</file>

<file path=ppt/slides/_rels/slide1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01.png"/></Relationships>
</file>

<file path=ppt/slides/_rels/slide1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png"/><Relationship Id="rId7" Type="http://schemas.openxmlformats.org/officeDocument/2006/relationships/diagramColors" Target="../diagrams/colors4.xm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3" Type="http://schemas.openxmlformats.org/officeDocument/2006/relationships/customXml" Target="../ink/ink12.xml"/><Relationship Id="rId18" Type="http://schemas.openxmlformats.org/officeDocument/2006/relationships/image" Target="../media/image360.png"/><Relationship Id="rId26" Type="http://schemas.openxmlformats.org/officeDocument/2006/relationships/image" Target="../media/image4200.png"/><Relationship Id="rId39" Type="http://schemas.openxmlformats.org/officeDocument/2006/relationships/customXml" Target="../ink/ink16.xml"/><Relationship Id="rId21" Type="http://schemas.openxmlformats.org/officeDocument/2006/relationships/image" Target="../media/image390.png"/><Relationship Id="rId34" Type="http://schemas.openxmlformats.org/officeDocument/2006/relationships/image" Target="../media/image501.png"/><Relationship Id="rId7" Type="http://schemas.openxmlformats.org/officeDocument/2006/relationships/customXml" Target="../ink/ink9.xml"/><Relationship Id="rId12" Type="http://schemas.openxmlformats.org/officeDocument/2006/relationships/image" Target="../media/image330.png"/><Relationship Id="rId17" Type="http://schemas.openxmlformats.org/officeDocument/2006/relationships/customXml" Target="../ink/ink14.xml"/><Relationship Id="rId25" Type="http://schemas.openxmlformats.org/officeDocument/2006/relationships/image" Target="../media/image4100.png"/><Relationship Id="rId33" Type="http://schemas.openxmlformats.org/officeDocument/2006/relationships/image" Target="../media/image491.png"/><Relationship Id="rId38" Type="http://schemas.openxmlformats.org/officeDocument/2006/relationships/image" Target="../media/image53.png"/><Relationship Id="rId2" Type="http://schemas.openxmlformats.org/officeDocument/2006/relationships/image" Target="../media/image7.png"/><Relationship Id="rId16" Type="http://schemas.openxmlformats.org/officeDocument/2006/relationships/image" Target="../media/image350.png"/><Relationship Id="rId20" Type="http://schemas.openxmlformats.org/officeDocument/2006/relationships/image" Target="../media/image380.png"/><Relationship Id="rId29"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customXml" Target="../ink/ink11.xml"/><Relationship Id="rId24" Type="http://schemas.openxmlformats.org/officeDocument/2006/relationships/image" Target="../media/image421.png"/><Relationship Id="rId32" Type="http://schemas.openxmlformats.org/officeDocument/2006/relationships/image" Target="../media/image481.png"/><Relationship Id="rId37" Type="http://schemas.openxmlformats.org/officeDocument/2006/relationships/customXml" Target="../ink/ink15.xml"/><Relationship Id="rId40" Type="http://schemas.openxmlformats.org/officeDocument/2006/relationships/image" Target="../media/image54.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image" Target="../media/image411.png"/><Relationship Id="rId28" Type="http://schemas.openxmlformats.org/officeDocument/2006/relationships/image" Target="../media/image4400.png"/><Relationship Id="rId36" Type="http://schemas.openxmlformats.org/officeDocument/2006/relationships/image" Target="../media/image520.png"/><Relationship Id="rId10" Type="http://schemas.openxmlformats.org/officeDocument/2006/relationships/image" Target="../media/image320.png"/><Relationship Id="rId19" Type="http://schemas.openxmlformats.org/officeDocument/2006/relationships/image" Target="../media/image370.png"/><Relationship Id="rId31" Type="http://schemas.openxmlformats.org/officeDocument/2006/relationships/image" Target="../media/image470.png"/><Relationship Id="rId4" Type="http://schemas.openxmlformats.org/officeDocument/2006/relationships/image" Target="../media/image280.png"/><Relationship Id="rId9" Type="http://schemas.openxmlformats.org/officeDocument/2006/relationships/customXml" Target="../ink/ink10.xml"/><Relationship Id="rId14" Type="http://schemas.openxmlformats.org/officeDocument/2006/relationships/image" Target="../media/image340.png"/><Relationship Id="rId22" Type="http://schemas.openxmlformats.org/officeDocument/2006/relationships/image" Target="../media/image400.png"/><Relationship Id="rId27" Type="http://schemas.openxmlformats.org/officeDocument/2006/relationships/image" Target="../media/image4300.png"/><Relationship Id="rId30" Type="http://schemas.openxmlformats.org/officeDocument/2006/relationships/image" Target="../media/image4600.png"/><Relationship Id="rId35" Type="http://schemas.openxmlformats.org/officeDocument/2006/relationships/image" Target="../media/image510.png"/><Relationship Id="rId8" Type="http://schemas.openxmlformats.org/officeDocument/2006/relationships/image" Target="../media/image310.png"/><Relationship Id="rId3" Type="http://schemas.openxmlformats.org/officeDocument/2006/relationships/customXml" Target="../ink/ink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NULL"/><Relationship Id="rId4" Type="http://schemas.openxmlformats.org/officeDocument/2006/relationships/customXml" Target="../ink/ink1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NUL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hyperlink" Target="https://www.linkedin.com/school/insofe/" TargetMode="External"/><Relationship Id="rId13"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hyperlink" Target="https://www.youtube.com/user/InsofeVideo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instagram.com/insofe_global/?hl=en" TargetMode="Externa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hyperlink" Target="https://twitter.com/INSOFEedu" TargetMode="External"/><Relationship Id="rId4" Type="http://schemas.openxmlformats.org/officeDocument/2006/relationships/hyperlink" Target="https://www.facebook.com/insofeglobal/" TargetMode="External"/><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customXml" Target="../ink/ink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D8A0DB-0778-D741-A804-F69E91ACE285}"/>
              </a:ext>
            </a:extLst>
          </p:cNvPr>
          <p:cNvSpPr>
            <a:spLocks noGrp="1"/>
          </p:cNvSpPr>
          <p:nvPr>
            <p:ph type="ctrTitle"/>
          </p:nvPr>
        </p:nvSpPr>
        <p:spPr/>
        <p:txBody>
          <a:bodyPr/>
          <a:lstStyle/>
          <a:p>
            <a:r>
              <a:rPr lang="en-IN" dirty="0"/>
              <a:t>STATISTICS AND VISUALIZATIONS</a:t>
            </a:r>
            <a:endParaRPr lang="en-US" dirty="0"/>
          </a:p>
        </p:txBody>
      </p:sp>
      <p:sp>
        <p:nvSpPr>
          <p:cNvPr id="6" name="Subtitle 5">
            <a:extLst>
              <a:ext uri="{FF2B5EF4-FFF2-40B4-BE49-F238E27FC236}">
                <a16:creationId xmlns:a16="http://schemas.microsoft.com/office/drawing/2014/main" id="{94ED7C9E-4F7A-0546-8C0C-0C45A997BAF9}"/>
              </a:ext>
            </a:extLst>
          </p:cNvPr>
          <p:cNvSpPr>
            <a:spLocks noGrp="1"/>
          </p:cNvSpPr>
          <p:nvPr>
            <p:ph type="subTitle" idx="1"/>
          </p:nvPr>
        </p:nvSpPr>
        <p:spPr/>
        <p:txBody>
          <a:bodyPr/>
          <a:lstStyle/>
          <a:p>
            <a:pPr marL="0"/>
            <a:r>
              <a:rPr lang="en-IN" b="1" dirty="0"/>
              <a:t>Hypothesis Testing, T-Tests</a:t>
            </a:r>
            <a:endParaRPr lang="en-US" sz="1400" dirty="0">
              <a:solidFill>
                <a:srgbClr val="FF5241"/>
              </a:solidFill>
            </a:endParaRPr>
          </a:p>
        </p:txBody>
      </p:sp>
      <p:sp>
        <p:nvSpPr>
          <p:cNvPr id="7" name="Content Placeholder 6">
            <a:extLst>
              <a:ext uri="{FF2B5EF4-FFF2-40B4-BE49-F238E27FC236}">
                <a16:creationId xmlns:a16="http://schemas.microsoft.com/office/drawing/2014/main" id="{30445C73-376E-F746-9924-37C7DF36B00A}"/>
              </a:ext>
            </a:extLst>
          </p:cNvPr>
          <p:cNvSpPr>
            <a:spLocks noGrp="1"/>
          </p:cNvSpPr>
          <p:nvPr>
            <p:ph sz="quarter" idx="13"/>
          </p:nvPr>
        </p:nvSpPr>
        <p:spPr/>
        <p:txBody>
          <a:bodyPr/>
          <a:lstStyle/>
          <a:p>
            <a:r>
              <a:rPr lang="en-US" dirty="0" err="1"/>
              <a:t>Jagan</a:t>
            </a:r>
            <a:r>
              <a:rPr lang="en-US" dirty="0"/>
              <a:t> - Dr. Sridhar </a:t>
            </a:r>
            <a:r>
              <a:rPr lang="en-US" dirty="0" err="1"/>
              <a:t>Pappu</a:t>
            </a:r>
            <a:r>
              <a:rPr lang="en-US" dirty="0"/>
              <a:t> Lecture notes</a:t>
            </a:r>
          </a:p>
        </p:txBody>
      </p:sp>
      <p:sp>
        <p:nvSpPr>
          <p:cNvPr id="8" name="Content Placeholder 7">
            <a:extLst>
              <a:ext uri="{FF2B5EF4-FFF2-40B4-BE49-F238E27FC236}">
                <a16:creationId xmlns:a16="http://schemas.microsoft.com/office/drawing/2014/main" id="{49C0C25F-9E9B-5C43-9D15-26F86CCDCA9D}"/>
              </a:ext>
            </a:extLst>
          </p:cNvPr>
          <p:cNvSpPr>
            <a:spLocks noGrp="1"/>
          </p:cNvSpPr>
          <p:nvPr>
            <p:ph sz="quarter" idx="14"/>
          </p:nvPr>
        </p:nvSpPr>
        <p:spPr/>
        <p:txBody>
          <a:bodyPr/>
          <a:lstStyle/>
          <a:p>
            <a:r>
              <a:rPr lang="en-US" dirty="0"/>
              <a:t>28/Nov/2021</a:t>
            </a:r>
          </a:p>
        </p:txBody>
      </p:sp>
      <p:sp>
        <p:nvSpPr>
          <p:cNvPr id="9" name="TextBox 8">
            <a:extLst>
              <a:ext uri="{FF2B5EF4-FFF2-40B4-BE49-F238E27FC236}">
                <a16:creationId xmlns:a16="http://schemas.microsoft.com/office/drawing/2014/main" id="{A0A189CE-0668-F249-9C57-70CF42465788}"/>
              </a:ext>
            </a:extLst>
          </p:cNvPr>
          <p:cNvSpPr txBox="1"/>
          <p:nvPr/>
        </p:nvSpPr>
        <p:spPr>
          <a:xfrm>
            <a:off x="13385800" y="5143500"/>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07500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9841"/>
            <a:ext cx="10096500" cy="990599"/>
          </a:xfrm>
        </p:spPr>
        <p:txBody>
          <a:bodyPr/>
          <a:lstStyle/>
          <a:p>
            <a:r>
              <a:rPr lang="en-US" sz="3600" dirty="0"/>
              <a:t>Examples of Hypotheses</a:t>
            </a:r>
          </a:p>
        </p:txBody>
      </p:sp>
      <p:sp>
        <p:nvSpPr>
          <p:cNvPr id="3" name="Content Placeholder 2"/>
          <p:cNvSpPr>
            <a:spLocks noGrp="1"/>
          </p:cNvSpPr>
          <p:nvPr>
            <p:ph idx="1"/>
          </p:nvPr>
        </p:nvSpPr>
        <p:spPr>
          <a:xfrm>
            <a:off x="1143000" y="1371600"/>
            <a:ext cx="9848850" cy="4876800"/>
          </a:xfrm>
        </p:spPr>
        <p:txBody>
          <a:bodyPr/>
          <a:lstStyle/>
          <a:p>
            <a:pPr marL="0" indent="0">
              <a:buNone/>
            </a:pPr>
            <a:endParaRPr lang="en-US" sz="2800"/>
          </a:p>
          <a:p>
            <a:pPr marL="0" indent="0">
              <a:buNone/>
            </a:pPr>
            <a:endParaRPr lang="en-US" sz="2800"/>
          </a:p>
          <a:p>
            <a:pPr marL="0" indent="0">
              <a:buNone/>
            </a:pPr>
            <a:endParaRPr lang="en-US" sz="2800"/>
          </a:p>
        </p:txBody>
      </p:sp>
      <mc:AlternateContent xmlns:mc="http://schemas.openxmlformats.org/markup-compatibility/2006" xmlns:a14="http://schemas.microsoft.com/office/drawing/2010/main">
        <mc:Choice Requires="a14">
          <p:sp>
            <p:nvSpPr>
              <p:cNvPr id="5" name="Content Placeholder 2"/>
              <p:cNvSpPr txBox="1">
                <a:spLocks/>
              </p:cNvSpPr>
              <p:nvPr/>
            </p:nvSpPr>
            <p:spPr bwMode="auto">
              <a:xfrm>
                <a:off x="76200" y="1011424"/>
                <a:ext cx="6170122" cy="328134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latin typeface="Arial" panose="020B0604020202020204" pitchFamily="34" charset="0"/>
                    <a:cs typeface="Arial" panose="020B0604020202020204" pitchFamily="34" charset="0"/>
                  </a:rPr>
                  <a:t>Ways to think about the NULL Hypothesis based on the stated problem:</a:t>
                </a:r>
              </a:p>
              <a:p>
                <a:pPr lvl="1"/>
                <a:r>
                  <a:rPr lang="en-US" sz="2000" kern="0" dirty="0">
                    <a:solidFill>
                      <a:srgbClr val="0070C0"/>
                    </a:solidFill>
                    <a:latin typeface="Arial" panose="020B0604020202020204" pitchFamily="34" charset="0"/>
                    <a:cs typeface="Arial" panose="020B0604020202020204" pitchFamily="34" charset="0"/>
                  </a:rPr>
                  <a:t>The most common or conservative scenario based on your knowledge.</a:t>
                </a:r>
              </a:p>
              <a:p>
                <a:pPr lvl="1"/>
                <a:r>
                  <a:rPr lang="en-US" sz="2000" kern="0" dirty="0">
                    <a:solidFill>
                      <a:srgbClr val="00B050"/>
                    </a:solidFill>
                    <a:latin typeface="Arial" panose="020B0604020202020204" pitchFamily="34" charset="0"/>
                    <a:cs typeface="Arial" panose="020B0604020202020204" pitchFamily="34" charset="0"/>
                  </a:rPr>
                  <a:t>If a very specific statement about the population is made, use that as </a:t>
                </a:r>
                <a14:m>
                  <m:oMath xmlns:m="http://schemas.openxmlformats.org/officeDocument/2006/math">
                    <m:r>
                      <a:rPr lang="en-US" sz="2000" i="1" kern="0" dirty="0" smtClean="0">
                        <a:solidFill>
                          <a:srgbClr val="00B050"/>
                        </a:solidFill>
                        <a:latin typeface="Cambria Math" panose="02040503050406030204" pitchFamily="18" charset="0"/>
                        <a:cs typeface="Arial" panose="020B0604020202020204" pitchFamily="34" charset="0"/>
                      </a:rPr>
                      <m:t>𝐻</m:t>
                    </m:r>
                    <m:r>
                      <a:rPr lang="en-US" sz="2000" i="1" kern="0" baseline="-25000" dirty="0">
                        <a:solidFill>
                          <a:srgbClr val="00B050"/>
                        </a:solidFill>
                        <a:latin typeface="Cambria Math" panose="02040503050406030204" pitchFamily="18" charset="0"/>
                        <a:cs typeface="Arial" panose="020B0604020202020204" pitchFamily="34" charset="0"/>
                      </a:rPr>
                      <m:t>0</m:t>
                    </m:r>
                  </m:oMath>
                </a14:m>
                <a:r>
                  <a:rPr lang="en-US" sz="2000" kern="0" dirty="0">
                    <a:solidFill>
                      <a:srgbClr val="00B050"/>
                    </a:solidFill>
                    <a:latin typeface="Arial" panose="020B0604020202020204" pitchFamily="34" charset="0"/>
                    <a:cs typeface="Arial" panose="020B0604020202020204" pitchFamily="34" charset="0"/>
                  </a:rPr>
                  <a:t>.</a:t>
                </a:r>
              </a:p>
              <a:p>
                <a:pPr lvl="1"/>
                <a:r>
                  <a:rPr lang="en-US" sz="2000" kern="0" dirty="0">
                    <a:solidFill>
                      <a:srgbClr val="C00000"/>
                    </a:solidFill>
                    <a:latin typeface="Arial" panose="020B0604020202020204" pitchFamily="34" charset="0"/>
                    <a:cs typeface="Arial" panose="020B0604020202020204" pitchFamily="34" charset="0"/>
                  </a:rPr>
                  <a:t>If no such explicit statement is made, then “no change” from current status constitutes </a:t>
                </a:r>
                <a14:m>
                  <m:oMath xmlns:m="http://schemas.openxmlformats.org/officeDocument/2006/math">
                    <m:r>
                      <a:rPr lang="en-US" sz="2000" i="1" kern="0" dirty="0" smtClean="0">
                        <a:solidFill>
                          <a:srgbClr val="C00000"/>
                        </a:solidFill>
                        <a:latin typeface="Cambria Math" panose="02040503050406030204" pitchFamily="18" charset="0"/>
                        <a:cs typeface="Arial" panose="020B0604020202020204" pitchFamily="34" charset="0"/>
                      </a:rPr>
                      <m:t>𝐻</m:t>
                    </m:r>
                    <m:r>
                      <a:rPr lang="en-US" sz="2000" i="1" kern="0" baseline="-25000" dirty="0">
                        <a:solidFill>
                          <a:srgbClr val="C00000"/>
                        </a:solidFill>
                        <a:latin typeface="Cambria Math" panose="02040503050406030204" pitchFamily="18" charset="0"/>
                        <a:cs typeface="Arial" panose="020B0604020202020204" pitchFamily="34" charset="0"/>
                      </a:rPr>
                      <m:t>0</m:t>
                    </m:r>
                  </m:oMath>
                </a14:m>
                <a:r>
                  <a:rPr lang="en-US" sz="2000" kern="0" dirty="0">
                    <a:solidFill>
                      <a:srgbClr val="C00000"/>
                    </a:solidFill>
                    <a:latin typeface="Arial" panose="020B0604020202020204" pitchFamily="34" charset="0"/>
                    <a:cs typeface="Arial" panose="020B0604020202020204" pitchFamily="34" charset="0"/>
                  </a:rPr>
                  <a:t>.</a:t>
                </a:r>
                <a:endParaRPr lang="en-US" sz="2400" kern="0" dirty="0">
                  <a:latin typeface="Arial" panose="020B0604020202020204" pitchFamily="34" charset="0"/>
                  <a:cs typeface="Arial" panose="020B0604020202020204" pitchFamily="34" charset="0"/>
                </a:endParaRPr>
              </a:p>
              <a:p>
                <a:r>
                  <a:rPr lang="en-US" sz="2400" kern="0" dirty="0">
                    <a:latin typeface="Arial" panose="020B0604020202020204" pitchFamily="34" charset="0"/>
                    <a:cs typeface="Arial" panose="020B0604020202020204" pitchFamily="34" charset="0"/>
                  </a:rPr>
                  <a:t>Examples</a:t>
                </a:r>
                <a:endParaRPr lang="en-US" sz="2000" kern="0" dirty="0">
                  <a:latin typeface="Arial" panose="020B0604020202020204" pitchFamily="34" charset="0"/>
                  <a:cs typeface="Arial" panose="020B0604020202020204" pitchFamily="34" charset="0"/>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bwMode="auto">
              <a:xfrm>
                <a:off x="76200" y="1011424"/>
                <a:ext cx="6170122" cy="3281348"/>
              </a:xfrm>
              <a:prstGeom prst="rect">
                <a:avLst/>
              </a:prstGeom>
              <a:blipFill>
                <a:blip r:embed="rId2"/>
                <a:stretch>
                  <a:fillRect l="-1437" t="-1544" r="-2669" b="-38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9A65FD0-8B01-AD4F-AD3F-4CFC789BDE9F}"/>
                  </a:ext>
                </a:extLst>
              </p:cNvPr>
              <p:cNvGraphicFramePr>
                <a:graphicFrameLocks noGrp="1"/>
              </p:cNvGraphicFramePr>
              <p:nvPr/>
            </p:nvGraphicFramePr>
            <p:xfrm>
              <a:off x="76200" y="4305087"/>
              <a:ext cx="12039600" cy="1752600"/>
            </p:xfrm>
            <a:graphic>
              <a:graphicData uri="http://schemas.openxmlformats.org/drawingml/2006/table">
                <a:tbl>
                  <a:tblPr firstRow="1" bandRow="1">
                    <a:tableStyleId>{00A15C55-8517-42AA-B614-E9B94910E393}</a:tableStyleId>
                  </a:tblPr>
                  <a:tblGrid>
                    <a:gridCol w="3276600">
                      <a:extLst>
                        <a:ext uri="{9D8B030D-6E8A-4147-A177-3AD203B41FA5}">
                          <a16:colId xmlns:a16="http://schemas.microsoft.com/office/drawing/2014/main" val="271892844"/>
                        </a:ext>
                      </a:extLst>
                    </a:gridCol>
                    <a:gridCol w="4343400">
                      <a:extLst>
                        <a:ext uri="{9D8B030D-6E8A-4147-A177-3AD203B41FA5}">
                          <a16:colId xmlns:a16="http://schemas.microsoft.com/office/drawing/2014/main" val="3563060311"/>
                        </a:ext>
                      </a:extLst>
                    </a:gridCol>
                    <a:gridCol w="4419600">
                      <a:extLst>
                        <a:ext uri="{9D8B030D-6E8A-4147-A177-3AD203B41FA5}">
                          <a16:colId xmlns:a16="http://schemas.microsoft.com/office/drawing/2014/main" val="1575322544"/>
                        </a:ext>
                      </a:extLst>
                    </a:gridCol>
                  </a:tblGrid>
                  <a:tr h="370840">
                    <a:tc>
                      <a:txBody>
                        <a:bodyPr/>
                        <a:lstStyle/>
                        <a:p>
                          <a:pPr algn="ctr"/>
                          <a:r>
                            <a:rPr lang="en-US" sz="1800" dirty="0"/>
                            <a:t>Problem Statement</a:t>
                          </a:r>
                        </a:p>
                      </a:txBody>
                      <a:tcPr/>
                    </a:tc>
                    <a:tc>
                      <a:txBody>
                        <a:bodyPr/>
                        <a:lstStyle/>
                        <a:p>
                          <a:pPr algn="ctr"/>
                          <a:r>
                            <a:rPr lang="en-US" sz="1800" kern="0" dirty="0">
                              <a:latin typeface="Arial" panose="020B0604020202020204" pitchFamily="34" charset="0"/>
                              <a:cs typeface="Arial" panose="020B0604020202020204" pitchFamily="34" charset="0"/>
                            </a:rPr>
                            <a:t>H</a:t>
                          </a:r>
                          <a:r>
                            <a:rPr lang="en-US" sz="1800" kern="0" baseline="-25000" dirty="0">
                              <a:latin typeface="Arial" panose="020B0604020202020204" pitchFamily="34" charset="0"/>
                              <a:cs typeface="Arial" panose="020B0604020202020204" pitchFamily="34" charset="0"/>
                            </a:rPr>
                            <a:t>0</a:t>
                          </a:r>
                          <a:r>
                            <a:rPr lang="en-US" sz="1800" kern="0" baseline="0" dirty="0">
                              <a:latin typeface="Arial" panose="020B0604020202020204" pitchFamily="34" charset="0"/>
                              <a:cs typeface="Arial" panose="020B0604020202020204" pitchFamily="34" charset="0"/>
                            </a:rPr>
                            <a:t> (must include “=” sign)</a:t>
                          </a:r>
                          <a:endParaRPr lang="en-US" sz="1800" dirty="0"/>
                        </a:p>
                      </a:txBody>
                      <a:tcPr/>
                    </a:tc>
                    <a:tc>
                      <a:txBody>
                        <a:bodyPr/>
                        <a:lstStyle/>
                        <a:p>
                          <a:pPr algn="ctr"/>
                          <a:r>
                            <a:rPr lang="en-US" sz="1800" kern="0" dirty="0">
                              <a:latin typeface="Arial" panose="020B0604020202020204" pitchFamily="34" charset="0"/>
                              <a:cs typeface="Arial" panose="020B0604020202020204" pitchFamily="34" charset="0"/>
                            </a:rPr>
                            <a:t>H</a:t>
                          </a:r>
                          <a:r>
                            <a:rPr lang="en-US" sz="1800" kern="0" baseline="-25000" dirty="0">
                              <a:latin typeface="Arial" panose="020B0604020202020204" pitchFamily="34" charset="0"/>
                              <a:cs typeface="Arial" panose="020B0604020202020204" pitchFamily="34" charset="0"/>
                            </a:rPr>
                            <a:t>A</a:t>
                          </a:r>
                          <a:r>
                            <a:rPr lang="en-US" sz="1800" kern="0" baseline="0" dirty="0">
                              <a:latin typeface="Arial" panose="020B0604020202020204" pitchFamily="34" charset="0"/>
                              <a:cs typeface="Arial" panose="020B0604020202020204" pitchFamily="34" charset="0"/>
                            </a:rPr>
                            <a:t> (must include “&lt;”, “&gt;” or “</a:t>
                          </a:r>
                          <a14:m>
                            <m:oMath xmlns:m="http://schemas.openxmlformats.org/officeDocument/2006/math">
                              <m:r>
                                <a:rPr lang="en-US" sz="1800" b="1" i="1" smtClean="0">
                                  <a:latin typeface="Cambria Math" panose="02040503050406030204" pitchFamily="18" charset="0"/>
                                  <a:ea typeface="Cambria Math" panose="02040503050406030204" pitchFamily="18" charset="0"/>
                                </a:rPr>
                                <m:t>≠</m:t>
                              </m:r>
                            </m:oMath>
                          </a14:m>
                          <a:r>
                            <a:rPr lang="en-US" sz="1800" kern="0" baseline="0" dirty="0">
                              <a:latin typeface="Arial" panose="020B0604020202020204" pitchFamily="34" charset="0"/>
                              <a:cs typeface="Arial" panose="020B0604020202020204" pitchFamily="34" charset="0"/>
                            </a:rPr>
                            <a:t>” sign) </a:t>
                          </a:r>
                          <a:endParaRPr lang="en-US" sz="1800" dirty="0"/>
                        </a:p>
                      </a:txBody>
                      <a:tcPr/>
                    </a:tc>
                    <a:extLst>
                      <a:ext uri="{0D108BD9-81ED-4DB2-BD59-A6C34878D82A}">
                        <a16:rowId xmlns:a16="http://schemas.microsoft.com/office/drawing/2014/main" val="1844239962"/>
                      </a:ext>
                    </a:extLst>
                  </a:tr>
                  <a:tr h="370840">
                    <a:tc>
                      <a:txBody>
                        <a:bodyPr/>
                        <a:lstStyle/>
                        <a:p>
                          <a:r>
                            <a:rPr lang="en-US" sz="1800" dirty="0">
                              <a:solidFill>
                                <a:srgbClr val="0070C0"/>
                              </a:solidFill>
                            </a:rPr>
                            <a:t>Is the coin fair or biased?</a:t>
                          </a:r>
                        </a:p>
                      </a:txBody>
                      <a:tcPr/>
                    </a:tc>
                    <a:tc>
                      <a:txBody>
                        <a:bodyPr/>
                        <a:lstStyle/>
                        <a:p>
                          <a:r>
                            <a:rPr lang="en-US" sz="1800" dirty="0">
                              <a:solidFill>
                                <a:srgbClr val="0070C0"/>
                              </a:solidFill>
                            </a:rPr>
                            <a:t>Coin is fair, i.e., </a:t>
                          </a:r>
                          <a14:m>
                            <m:oMath xmlns:m="http://schemas.openxmlformats.org/officeDocument/2006/math">
                              <m:sSub>
                                <m:sSubPr>
                                  <m:ctrlPr>
                                    <a:rPr lang="en-US" sz="180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𝐻</m:t>
                                  </m:r>
                                </m:e>
                                <m:sub>
                                  <m:r>
                                    <a:rPr lang="en-US" sz="1800" b="0" i="1" smtClean="0">
                                      <a:solidFill>
                                        <a:srgbClr val="0070C0"/>
                                      </a:solidFill>
                                      <a:latin typeface="Cambria Math" panose="02040503050406030204" pitchFamily="18" charset="0"/>
                                    </a:rPr>
                                    <m:t>0</m:t>
                                  </m:r>
                                </m:sub>
                              </m:sSub>
                              <m:r>
                                <a:rPr lang="en-US" sz="1800" b="0" i="1" smtClean="0">
                                  <a:solidFill>
                                    <a:srgbClr val="0070C0"/>
                                  </a:solidFill>
                                  <a:latin typeface="Cambria Math" panose="02040503050406030204" pitchFamily="18" charset="0"/>
                                </a:rPr>
                                <m:t>: </m:t>
                              </m:r>
                              <m:r>
                                <a:rPr lang="en-US" sz="1800" i="1" smtClean="0">
                                  <a:solidFill>
                                    <a:srgbClr val="0070C0"/>
                                  </a:solidFill>
                                  <a:latin typeface="Cambria Math" panose="02040503050406030204" pitchFamily="18" charset="0"/>
                                </a:rPr>
                                <m:t>𝑃</m:t>
                              </m:r>
                              <m:r>
                                <a:rPr lang="en-US" sz="1800" i="1" smtClean="0">
                                  <a:solidFill>
                                    <a:srgbClr val="0070C0"/>
                                  </a:solidFill>
                                  <a:latin typeface="Cambria Math" panose="02040503050406030204" pitchFamily="18" charset="0"/>
                                </a:rPr>
                                <m:t>(</m:t>
                              </m:r>
                              <m:r>
                                <a:rPr lang="en-US" sz="1800" i="1" smtClean="0">
                                  <a:solidFill>
                                    <a:srgbClr val="0070C0"/>
                                  </a:solidFill>
                                  <a:latin typeface="Cambria Math" panose="02040503050406030204" pitchFamily="18" charset="0"/>
                                </a:rPr>
                                <m:t>𝐻𝑒𝑎𝑑𝑠</m:t>
                              </m:r>
                              <m:r>
                                <a:rPr lang="en-US" sz="1800" i="1" smtClean="0">
                                  <a:solidFill>
                                    <a:srgbClr val="0070C0"/>
                                  </a:solidFill>
                                  <a:latin typeface="Cambria Math" panose="02040503050406030204" pitchFamily="18" charset="0"/>
                                </a:rPr>
                                <m:t>) = 0.5</m:t>
                              </m:r>
                            </m:oMath>
                          </a14:m>
                          <a:endParaRPr lang="en-US" sz="1800" dirty="0">
                            <a:solidFill>
                              <a:srgbClr val="0070C0"/>
                            </a:solidFill>
                          </a:endParaRPr>
                        </a:p>
                      </a:txBody>
                      <a:tcPr/>
                    </a:tc>
                    <a:tc>
                      <a:txBody>
                        <a:bodyPr/>
                        <a:lstStyle/>
                        <a:p>
                          <a:r>
                            <a:rPr lang="en-US" sz="1800" dirty="0">
                              <a:solidFill>
                                <a:srgbClr val="0070C0"/>
                              </a:solidFill>
                            </a:rPr>
                            <a:t>Coin is biased, i.e., </a:t>
                          </a:r>
                          <a14:m>
                            <m:oMath xmlns:m="http://schemas.openxmlformats.org/officeDocument/2006/math">
                              <m:sSub>
                                <m:sSubPr>
                                  <m:ctrlPr>
                                    <a:rPr lang="en-US" sz="1800" i="1" smtClean="0">
                                      <a:solidFill>
                                        <a:srgbClr val="0070C0"/>
                                      </a:solidFill>
                                      <a:latin typeface="Cambria Math" panose="02040503050406030204" pitchFamily="18" charset="0"/>
                                    </a:rPr>
                                  </m:ctrlPr>
                                </m:sSubPr>
                                <m:e>
                                  <m:r>
                                    <a:rPr lang="en-US" sz="1800" b="0" i="1" smtClean="0">
                                      <a:solidFill>
                                        <a:srgbClr val="0070C0"/>
                                      </a:solidFill>
                                      <a:latin typeface="Cambria Math" panose="02040503050406030204" pitchFamily="18" charset="0"/>
                                    </a:rPr>
                                    <m:t>𝐻</m:t>
                                  </m:r>
                                </m:e>
                                <m:sub>
                                  <m:r>
                                    <a:rPr lang="en-US" sz="1800" b="0" i="1" smtClean="0">
                                      <a:solidFill>
                                        <a:srgbClr val="0070C0"/>
                                      </a:solidFill>
                                      <a:latin typeface="Cambria Math" panose="02040503050406030204" pitchFamily="18" charset="0"/>
                                    </a:rPr>
                                    <m:t>𝐴</m:t>
                                  </m:r>
                                </m:sub>
                              </m:sSub>
                              <m:r>
                                <a:rPr lang="en-US" sz="1800" b="0" i="1" smtClean="0">
                                  <a:solidFill>
                                    <a:srgbClr val="0070C0"/>
                                  </a:solidFill>
                                  <a:latin typeface="Cambria Math" panose="02040503050406030204" pitchFamily="18" charset="0"/>
                                </a:rPr>
                                <m:t>: </m:t>
                              </m:r>
                              <m:r>
                                <a:rPr lang="en-US" sz="1800" i="1" smtClean="0">
                                  <a:solidFill>
                                    <a:srgbClr val="0070C0"/>
                                  </a:solidFill>
                                  <a:latin typeface="Cambria Math" panose="02040503050406030204" pitchFamily="18" charset="0"/>
                                </a:rPr>
                                <m:t>𝑃</m:t>
                              </m:r>
                              <m:r>
                                <a:rPr lang="en-US" sz="1800" i="1" smtClean="0">
                                  <a:solidFill>
                                    <a:srgbClr val="0070C0"/>
                                  </a:solidFill>
                                  <a:latin typeface="Cambria Math" panose="02040503050406030204" pitchFamily="18" charset="0"/>
                                </a:rPr>
                                <m:t>(</m:t>
                              </m:r>
                              <m:r>
                                <a:rPr lang="en-US" sz="1800" i="1" smtClean="0">
                                  <a:solidFill>
                                    <a:srgbClr val="0070C0"/>
                                  </a:solidFill>
                                  <a:latin typeface="Cambria Math" panose="02040503050406030204" pitchFamily="18" charset="0"/>
                                </a:rPr>
                                <m:t>𝐻𝑒𝑎𝑑𝑠</m:t>
                              </m:r>
                              <m:r>
                                <a:rPr lang="en-US" sz="1800" i="1" smtClean="0">
                                  <a:solidFill>
                                    <a:srgbClr val="0070C0"/>
                                  </a:solidFill>
                                  <a:latin typeface="Cambria Math" panose="02040503050406030204" pitchFamily="18" charset="0"/>
                                </a:rPr>
                                <m:t>) ≠ 0.5</m:t>
                              </m:r>
                            </m:oMath>
                          </a14:m>
                          <a:endParaRPr lang="en-US" sz="1800" dirty="0">
                            <a:solidFill>
                              <a:srgbClr val="0070C0"/>
                            </a:solidFill>
                          </a:endParaRPr>
                        </a:p>
                      </a:txBody>
                      <a:tcPr/>
                    </a:tc>
                    <a:extLst>
                      <a:ext uri="{0D108BD9-81ED-4DB2-BD59-A6C34878D82A}">
                        <a16:rowId xmlns:a16="http://schemas.microsoft.com/office/drawing/2014/main" val="1134029758"/>
                      </a:ext>
                    </a:extLst>
                  </a:tr>
                  <a:tr h="370840">
                    <a:tc>
                      <a:txBody>
                        <a:bodyPr/>
                        <a:lstStyle/>
                        <a:p>
                          <a:r>
                            <a:rPr lang="en-US" sz="1800" dirty="0">
                              <a:solidFill>
                                <a:srgbClr val="00B050"/>
                              </a:solidFill>
                            </a:rPr>
                            <a:t>The valves weigh 1500g on an average.</a:t>
                          </a:r>
                        </a:p>
                      </a:txBody>
                      <a:tcPr/>
                    </a:tc>
                    <a:tc>
                      <a:txBody>
                        <a:bodyPr/>
                        <a:lstStyle/>
                        <a:p>
                          <a:pPr/>
                          <a14:m>
                            <m:oMathPara xmlns:m="http://schemas.openxmlformats.org/officeDocument/2006/math">
                              <m:oMathParaPr>
                                <m:jc m:val="left"/>
                              </m:oMathParaPr>
                              <m:oMath xmlns:m="http://schemas.openxmlformats.org/officeDocument/2006/math">
                                <m:sSub>
                                  <m:sSubPr>
                                    <m:ctrlPr>
                                      <a:rPr lang="en-US" sz="1800" i="1" smtClean="0">
                                        <a:solidFill>
                                          <a:srgbClr val="00B050"/>
                                        </a:solidFill>
                                        <a:latin typeface="Cambria Math" panose="02040503050406030204" pitchFamily="18" charset="0"/>
                                      </a:rPr>
                                    </m:ctrlPr>
                                  </m:sSubPr>
                                  <m:e>
                                    <m:r>
                                      <a:rPr lang="en-US" sz="1800" b="0" i="1" smtClean="0">
                                        <a:solidFill>
                                          <a:srgbClr val="00B050"/>
                                        </a:solidFill>
                                        <a:latin typeface="Cambria Math" panose="02040503050406030204" pitchFamily="18" charset="0"/>
                                      </a:rPr>
                                      <m:t>𝐻</m:t>
                                    </m:r>
                                  </m:e>
                                  <m:sub>
                                    <m:r>
                                      <a:rPr lang="en-US" sz="1800" b="0" i="1" smtClean="0">
                                        <a:solidFill>
                                          <a:srgbClr val="00B050"/>
                                        </a:solidFill>
                                        <a:latin typeface="Cambria Math" panose="02040503050406030204" pitchFamily="18" charset="0"/>
                                      </a:rPr>
                                      <m:t>0</m:t>
                                    </m:r>
                                  </m:sub>
                                </m:sSub>
                                <m:r>
                                  <a:rPr lang="en-US" sz="1800" b="0" i="1" smtClean="0">
                                    <a:solidFill>
                                      <a:srgbClr val="00B050"/>
                                    </a:solidFill>
                                    <a:latin typeface="Cambria Math" panose="02040503050406030204" pitchFamily="18" charset="0"/>
                                  </a:rPr>
                                  <m:t>: </m:t>
                                </m:r>
                                <m:r>
                                  <a:rPr lang="en-US" sz="1800" b="0" i="1" smtClean="0">
                                    <a:solidFill>
                                      <a:srgbClr val="00B050"/>
                                    </a:solidFill>
                                    <a:latin typeface="Cambria Math" panose="02040503050406030204" pitchFamily="18" charset="0"/>
                                    <a:ea typeface="Cambria Math" panose="02040503050406030204" pitchFamily="18" charset="0"/>
                                  </a:rPr>
                                  <m:t>𝜇</m:t>
                                </m:r>
                                <m:r>
                                  <a:rPr lang="en-US" sz="1800" b="0" i="1" smtClean="0">
                                    <a:solidFill>
                                      <a:srgbClr val="00B050"/>
                                    </a:solidFill>
                                    <a:latin typeface="Cambria Math" panose="02040503050406030204" pitchFamily="18" charset="0"/>
                                  </a:rPr>
                                  <m:t>=1500</m:t>
                                </m:r>
                              </m:oMath>
                            </m:oMathPara>
                          </a14:m>
                          <a:endParaRPr lang="en-US" sz="1800"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sz="1800" i="1" smtClean="0">
                                        <a:solidFill>
                                          <a:srgbClr val="00B050"/>
                                        </a:solidFill>
                                        <a:latin typeface="Cambria Math" panose="02040503050406030204" pitchFamily="18" charset="0"/>
                                      </a:rPr>
                                    </m:ctrlPr>
                                  </m:sSubPr>
                                  <m:e>
                                    <m:r>
                                      <a:rPr lang="en-US" sz="1800" b="0" i="1" smtClean="0">
                                        <a:solidFill>
                                          <a:srgbClr val="00B050"/>
                                        </a:solidFill>
                                        <a:latin typeface="Cambria Math" panose="02040503050406030204" pitchFamily="18" charset="0"/>
                                      </a:rPr>
                                      <m:t>𝐻</m:t>
                                    </m:r>
                                  </m:e>
                                  <m:sub>
                                    <m:r>
                                      <a:rPr lang="en-US" sz="1800" b="0" i="1" smtClean="0">
                                        <a:solidFill>
                                          <a:srgbClr val="00B050"/>
                                        </a:solidFill>
                                        <a:latin typeface="Cambria Math" panose="02040503050406030204" pitchFamily="18" charset="0"/>
                                      </a:rPr>
                                      <m:t>1</m:t>
                                    </m:r>
                                  </m:sub>
                                </m:sSub>
                                <m:r>
                                  <a:rPr lang="en-US" sz="1800" b="0" i="1" smtClean="0">
                                    <a:solidFill>
                                      <a:srgbClr val="00B050"/>
                                    </a:solidFill>
                                    <a:latin typeface="Cambria Math" panose="02040503050406030204" pitchFamily="18" charset="0"/>
                                  </a:rPr>
                                  <m:t>: </m:t>
                                </m:r>
                                <m:r>
                                  <a:rPr lang="en-US" sz="1800" b="0" i="1" smtClean="0">
                                    <a:solidFill>
                                      <a:srgbClr val="00B050"/>
                                    </a:solidFill>
                                    <a:latin typeface="Cambria Math" panose="02040503050406030204" pitchFamily="18" charset="0"/>
                                    <a:ea typeface="Cambria Math" panose="02040503050406030204" pitchFamily="18" charset="0"/>
                                  </a:rPr>
                                  <m:t>𝜇</m:t>
                                </m:r>
                                <m:r>
                                  <a:rPr lang="en-US" sz="1800" i="1" smtClean="0">
                                    <a:solidFill>
                                      <a:srgbClr val="00B050"/>
                                    </a:solidFill>
                                    <a:latin typeface="Cambria Math" panose="02040503050406030204" pitchFamily="18" charset="0"/>
                                    <a:ea typeface="Cambria Math" panose="02040503050406030204" pitchFamily="18" charset="0"/>
                                  </a:rPr>
                                  <m:t>≠</m:t>
                                </m:r>
                                <m:r>
                                  <a:rPr lang="en-US" sz="1800" b="0" i="1" smtClean="0">
                                    <a:solidFill>
                                      <a:srgbClr val="00B050"/>
                                    </a:solidFill>
                                    <a:latin typeface="Cambria Math" panose="02040503050406030204" pitchFamily="18" charset="0"/>
                                  </a:rPr>
                                  <m:t>1500</m:t>
                                </m:r>
                              </m:oMath>
                            </m:oMathPara>
                          </a14:m>
                          <a:endParaRPr lang="en-US" sz="1800" dirty="0">
                            <a:solidFill>
                              <a:srgbClr val="00B050"/>
                            </a:solidFill>
                          </a:endParaRPr>
                        </a:p>
                      </a:txBody>
                      <a:tcPr/>
                    </a:tc>
                    <a:extLst>
                      <a:ext uri="{0D108BD9-81ED-4DB2-BD59-A6C34878D82A}">
                        <a16:rowId xmlns:a16="http://schemas.microsoft.com/office/drawing/2014/main" val="2729201905"/>
                      </a:ext>
                    </a:extLst>
                  </a:tr>
                  <a:tr h="370840">
                    <a:tc>
                      <a:txBody>
                        <a:bodyPr/>
                        <a:lstStyle/>
                        <a:p>
                          <a:r>
                            <a:rPr lang="en-US" sz="1800" dirty="0" err="1">
                              <a:solidFill>
                                <a:srgbClr val="C00000"/>
                              </a:solidFill>
                            </a:rPr>
                            <a:t>Remdesivir</a:t>
                          </a:r>
                          <a:r>
                            <a:rPr lang="en-US" sz="1800" dirty="0">
                              <a:solidFill>
                                <a:srgbClr val="C00000"/>
                              </a:solidFill>
                            </a:rPr>
                            <a:t> cures COVID-19.</a:t>
                          </a:r>
                        </a:p>
                      </a:txBody>
                      <a:tcPr/>
                    </a:tc>
                    <a:tc>
                      <a:txBody>
                        <a:bodyPr/>
                        <a:lstStyle/>
                        <a:p>
                          <a:r>
                            <a:rPr lang="en-US" sz="1800" dirty="0" err="1">
                              <a:solidFill>
                                <a:srgbClr val="C00000"/>
                              </a:solidFill>
                            </a:rPr>
                            <a:t>Remdesivir</a:t>
                          </a:r>
                          <a:r>
                            <a:rPr lang="en-US" sz="1800" dirty="0">
                              <a:solidFill>
                                <a:srgbClr val="C00000"/>
                              </a:solidFill>
                            </a:rPr>
                            <a:t> has </a:t>
                          </a:r>
                          <a:r>
                            <a:rPr lang="en-US" sz="1800" b="1" dirty="0">
                              <a:solidFill>
                                <a:srgbClr val="C00000"/>
                              </a:solidFill>
                            </a:rPr>
                            <a:t>no effect</a:t>
                          </a:r>
                          <a:r>
                            <a:rPr lang="en-US" sz="1800" dirty="0">
                              <a:solidFill>
                                <a:srgbClr val="C00000"/>
                              </a:solidFill>
                            </a:rPr>
                            <a:t> on COVID-19</a:t>
                          </a:r>
                        </a:p>
                      </a:txBody>
                      <a:tcPr/>
                    </a:tc>
                    <a:tc>
                      <a:txBody>
                        <a:bodyPr/>
                        <a:lstStyle/>
                        <a:p>
                          <a:r>
                            <a:rPr lang="en-US" sz="1800" dirty="0" err="1">
                              <a:solidFill>
                                <a:srgbClr val="C00000"/>
                              </a:solidFill>
                            </a:rPr>
                            <a:t>Remdesivir</a:t>
                          </a:r>
                          <a:r>
                            <a:rPr lang="en-US" sz="1800" dirty="0">
                              <a:solidFill>
                                <a:srgbClr val="C00000"/>
                              </a:solidFill>
                            </a:rPr>
                            <a:t> has an effect on COVID-19</a:t>
                          </a:r>
                        </a:p>
                      </a:txBody>
                      <a:tcPr/>
                    </a:tc>
                    <a:extLst>
                      <a:ext uri="{0D108BD9-81ED-4DB2-BD59-A6C34878D82A}">
                        <a16:rowId xmlns:a16="http://schemas.microsoft.com/office/drawing/2014/main" val="3038011608"/>
                      </a:ext>
                    </a:extLst>
                  </a:tr>
                </a:tbl>
              </a:graphicData>
            </a:graphic>
          </p:graphicFrame>
        </mc:Choice>
        <mc:Fallback xmlns="">
          <p:graphicFrame>
            <p:nvGraphicFramePr>
              <p:cNvPr id="4" name="Table 3">
                <a:extLst>
                  <a:ext uri="{FF2B5EF4-FFF2-40B4-BE49-F238E27FC236}">
                    <a16:creationId xmlns:a16="http://schemas.microsoft.com/office/drawing/2014/main" id="{49A65FD0-8B01-AD4F-AD3F-4CFC789BDE9F}"/>
                  </a:ext>
                </a:extLst>
              </p:cNvPr>
              <p:cNvGraphicFramePr>
                <a:graphicFrameLocks noGrp="1"/>
              </p:cNvGraphicFramePr>
              <p:nvPr>
                <p:extLst>
                  <p:ext uri="{D42A27DB-BD31-4B8C-83A1-F6EECF244321}">
                    <p14:modId xmlns:p14="http://schemas.microsoft.com/office/powerpoint/2010/main" val="2411053041"/>
                  </p:ext>
                </p:extLst>
              </p:nvPr>
            </p:nvGraphicFramePr>
            <p:xfrm>
              <a:off x="76200" y="4305087"/>
              <a:ext cx="12039600" cy="1752600"/>
            </p:xfrm>
            <a:graphic>
              <a:graphicData uri="http://schemas.openxmlformats.org/drawingml/2006/table">
                <a:tbl>
                  <a:tblPr firstRow="1" bandRow="1">
                    <a:tableStyleId>{00A15C55-8517-42AA-B614-E9B94910E393}</a:tableStyleId>
                  </a:tblPr>
                  <a:tblGrid>
                    <a:gridCol w="3276600">
                      <a:extLst>
                        <a:ext uri="{9D8B030D-6E8A-4147-A177-3AD203B41FA5}">
                          <a16:colId xmlns:a16="http://schemas.microsoft.com/office/drawing/2014/main" val="271892844"/>
                        </a:ext>
                      </a:extLst>
                    </a:gridCol>
                    <a:gridCol w="4343400">
                      <a:extLst>
                        <a:ext uri="{9D8B030D-6E8A-4147-A177-3AD203B41FA5}">
                          <a16:colId xmlns:a16="http://schemas.microsoft.com/office/drawing/2014/main" val="3563060311"/>
                        </a:ext>
                      </a:extLst>
                    </a:gridCol>
                    <a:gridCol w="4419600">
                      <a:extLst>
                        <a:ext uri="{9D8B030D-6E8A-4147-A177-3AD203B41FA5}">
                          <a16:colId xmlns:a16="http://schemas.microsoft.com/office/drawing/2014/main" val="1575322544"/>
                        </a:ext>
                      </a:extLst>
                    </a:gridCol>
                  </a:tblGrid>
                  <a:tr h="370840">
                    <a:tc>
                      <a:txBody>
                        <a:bodyPr/>
                        <a:lstStyle/>
                        <a:p>
                          <a:pPr algn="ctr"/>
                          <a:r>
                            <a:rPr lang="en-US" sz="1800" dirty="0"/>
                            <a:t>Problem Statement</a:t>
                          </a:r>
                        </a:p>
                      </a:txBody>
                      <a:tcPr/>
                    </a:tc>
                    <a:tc>
                      <a:txBody>
                        <a:bodyPr/>
                        <a:lstStyle/>
                        <a:p>
                          <a:pPr algn="ctr"/>
                          <a:r>
                            <a:rPr lang="en-US" sz="1800" kern="0" dirty="0">
                              <a:latin typeface="Arial" panose="020B0604020202020204" pitchFamily="34" charset="0"/>
                              <a:cs typeface="Arial" panose="020B0604020202020204" pitchFamily="34" charset="0"/>
                            </a:rPr>
                            <a:t>H</a:t>
                          </a:r>
                          <a:r>
                            <a:rPr lang="en-US" sz="1800" kern="0" baseline="-25000" dirty="0">
                              <a:latin typeface="Arial" panose="020B0604020202020204" pitchFamily="34" charset="0"/>
                              <a:cs typeface="Arial" panose="020B0604020202020204" pitchFamily="34" charset="0"/>
                            </a:rPr>
                            <a:t>0</a:t>
                          </a:r>
                          <a:r>
                            <a:rPr lang="en-US" sz="1800" kern="0" baseline="0" dirty="0">
                              <a:latin typeface="Arial" panose="020B0604020202020204" pitchFamily="34" charset="0"/>
                              <a:cs typeface="Arial" panose="020B0604020202020204" pitchFamily="34" charset="0"/>
                            </a:rPr>
                            <a:t> (must include “=” sign)</a:t>
                          </a:r>
                          <a:endParaRPr lang="en-US" sz="1800" dirty="0"/>
                        </a:p>
                      </a:txBody>
                      <a:tcPr/>
                    </a:tc>
                    <a:tc>
                      <a:txBody>
                        <a:bodyPr/>
                        <a:lstStyle/>
                        <a:p>
                          <a:endParaRPr lang="en-US"/>
                        </a:p>
                      </a:txBody>
                      <a:tcPr>
                        <a:blipFill>
                          <a:blip r:embed="rId3"/>
                          <a:stretch>
                            <a:fillRect l="-172701" t="-6897" r="-862" b="-406897"/>
                          </a:stretch>
                        </a:blipFill>
                      </a:tcPr>
                    </a:tc>
                    <a:extLst>
                      <a:ext uri="{0D108BD9-81ED-4DB2-BD59-A6C34878D82A}">
                        <a16:rowId xmlns:a16="http://schemas.microsoft.com/office/drawing/2014/main" val="1844239962"/>
                      </a:ext>
                    </a:extLst>
                  </a:tr>
                  <a:tr h="370840">
                    <a:tc>
                      <a:txBody>
                        <a:bodyPr/>
                        <a:lstStyle/>
                        <a:p>
                          <a:r>
                            <a:rPr lang="en-US" sz="1800" dirty="0">
                              <a:solidFill>
                                <a:srgbClr val="0070C0"/>
                              </a:solidFill>
                            </a:rPr>
                            <a:t>Is the coin fair or biased?</a:t>
                          </a:r>
                        </a:p>
                      </a:txBody>
                      <a:tcPr/>
                    </a:tc>
                    <a:tc>
                      <a:txBody>
                        <a:bodyPr/>
                        <a:lstStyle/>
                        <a:p>
                          <a:endParaRPr lang="en-US"/>
                        </a:p>
                      </a:txBody>
                      <a:tcPr>
                        <a:blipFill>
                          <a:blip r:embed="rId3"/>
                          <a:stretch>
                            <a:fillRect l="-75731" t="-103333" r="-102632" b="-293333"/>
                          </a:stretch>
                        </a:blipFill>
                      </a:tcPr>
                    </a:tc>
                    <a:tc>
                      <a:txBody>
                        <a:bodyPr/>
                        <a:lstStyle/>
                        <a:p>
                          <a:endParaRPr lang="en-US"/>
                        </a:p>
                      </a:txBody>
                      <a:tcPr>
                        <a:blipFill>
                          <a:blip r:embed="rId3"/>
                          <a:stretch>
                            <a:fillRect l="-172701" t="-103333" r="-862" b="-293333"/>
                          </a:stretch>
                        </a:blipFill>
                      </a:tcPr>
                    </a:tc>
                    <a:extLst>
                      <a:ext uri="{0D108BD9-81ED-4DB2-BD59-A6C34878D82A}">
                        <a16:rowId xmlns:a16="http://schemas.microsoft.com/office/drawing/2014/main" val="1134029758"/>
                      </a:ext>
                    </a:extLst>
                  </a:tr>
                  <a:tr h="640080">
                    <a:tc>
                      <a:txBody>
                        <a:bodyPr/>
                        <a:lstStyle/>
                        <a:p>
                          <a:r>
                            <a:rPr lang="en-US" sz="1800" dirty="0">
                              <a:solidFill>
                                <a:srgbClr val="00B050"/>
                              </a:solidFill>
                            </a:rPr>
                            <a:t>The valves weigh 1500g on an average.</a:t>
                          </a:r>
                        </a:p>
                      </a:txBody>
                      <a:tcPr/>
                    </a:tc>
                    <a:tc>
                      <a:txBody>
                        <a:bodyPr/>
                        <a:lstStyle/>
                        <a:p>
                          <a:endParaRPr lang="en-US"/>
                        </a:p>
                      </a:txBody>
                      <a:tcPr>
                        <a:blipFill>
                          <a:blip r:embed="rId3"/>
                          <a:stretch>
                            <a:fillRect l="-75731" t="-119608" r="-102632" b="-72549"/>
                          </a:stretch>
                        </a:blipFill>
                      </a:tcPr>
                    </a:tc>
                    <a:tc>
                      <a:txBody>
                        <a:bodyPr/>
                        <a:lstStyle/>
                        <a:p>
                          <a:endParaRPr lang="en-US"/>
                        </a:p>
                      </a:txBody>
                      <a:tcPr>
                        <a:blipFill>
                          <a:blip r:embed="rId3"/>
                          <a:stretch>
                            <a:fillRect l="-172701" t="-119608" r="-862" b="-72549"/>
                          </a:stretch>
                        </a:blipFill>
                      </a:tcPr>
                    </a:tc>
                    <a:extLst>
                      <a:ext uri="{0D108BD9-81ED-4DB2-BD59-A6C34878D82A}">
                        <a16:rowId xmlns:a16="http://schemas.microsoft.com/office/drawing/2014/main" val="2729201905"/>
                      </a:ext>
                    </a:extLst>
                  </a:tr>
                  <a:tr h="370840">
                    <a:tc>
                      <a:txBody>
                        <a:bodyPr/>
                        <a:lstStyle/>
                        <a:p>
                          <a:r>
                            <a:rPr lang="en-US" sz="1800" dirty="0" err="1">
                              <a:solidFill>
                                <a:srgbClr val="C00000"/>
                              </a:solidFill>
                            </a:rPr>
                            <a:t>Remdesivir</a:t>
                          </a:r>
                          <a:r>
                            <a:rPr lang="en-US" sz="1800" dirty="0">
                              <a:solidFill>
                                <a:srgbClr val="C00000"/>
                              </a:solidFill>
                            </a:rPr>
                            <a:t> cures COVID-19.</a:t>
                          </a:r>
                        </a:p>
                      </a:txBody>
                      <a:tcPr/>
                    </a:tc>
                    <a:tc>
                      <a:txBody>
                        <a:bodyPr/>
                        <a:lstStyle/>
                        <a:p>
                          <a:r>
                            <a:rPr lang="en-US" sz="1800" dirty="0" err="1">
                              <a:solidFill>
                                <a:srgbClr val="C00000"/>
                              </a:solidFill>
                            </a:rPr>
                            <a:t>Remdesivir</a:t>
                          </a:r>
                          <a:r>
                            <a:rPr lang="en-US" sz="1800" dirty="0">
                              <a:solidFill>
                                <a:srgbClr val="C00000"/>
                              </a:solidFill>
                            </a:rPr>
                            <a:t> has </a:t>
                          </a:r>
                          <a:r>
                            <a:rPr lang="en-US" sz="1800" b="1" dirty="0">
                              <a:solidFill>
                                <a:srgbClr val="C00000"/>
                              </a:solidFill>
                            </a:rPr>
                            <a:t>no effect</a:t>
                          </a:r>
                          <a:r>
                            <a:rPr lang="en-US" sz="1800" dirty="0">
                              <a:solidFill>
                                <a:srgbClr val="C00000"/>
                              </a:solidFill>
                            </a:rPr>
                            <a:t> on COVID-19</a:t>
                          </a:r>
                        </a:p>
                      </a:txBody>
                      <a:tcPr/>
                    </a:tc>
                    <a:tc>
                      <a:txBody>
                        <a:bodyPr/>
                        <a:lstStyle/>
                        <a:p>
                          <a:r>
                            <a:rPr lang="en-US" sz="1800" dirty="0" err="1">
                              <a:solidFill>
                                <a:srgbClr val="C00000"/>
                              </a:solidFill>
                            </a:rPr>
                            <a:t>Remdesivir</a:t>
                          </a:r>
                          <a:r>
                            <a:rPr lang="en-US" sz="1800" dirty="0">
                              <a:solidFill>
                                <a:srgbClr val="C00000"/>
                              </a:solidFill>
                            </a:rPr>
                            <a:t> has an effect on COVID-19</a:t>
                          </a:r>
                        </a:p>
                      </a:txBody>
                      <a:tcPr/>
                    </a:tc>
                    <a:extLst>
                      <a:ext uri="{0D108BD9-81ED-4DB2-BD59-A6C34878D82A}">
                        <a16:rowId xmlns:a16="http://schemas.microsoft.com/office/drawing/2014/main" val="3038011608"/>
                      </a:ext>
                    </a:extLst>
                  </a:tr>
                </a:tbl>
              </a:graphicData>
            </a:graphic>
          </p:graphicFrame>
        </mc:Fallback>
      </mc:AlternateContent>
      <p:pic>
        <p:nvPicPr>
          <p:cNvPr id="7" name="Picture 6" descr="A picture containing text&#10;&#10;Description automatically generated">
            <a:extLst>
              <a:ext uri="{FF2B5EF4-FFF2-40B4-BE49-F238E27FC236}">
                <a16:creationId xmlns:a16="http://schemas.microsoft.com/office/drawing/2014/main" id="{15DD245E-F0AC-D147-8BAC-05C3F90E036A}"/>
              </a:ext>
            </a:extLst>
          </p:cNvPr>
          <p:cNvPicPr>
            <a:picLocks noChangeAspect="1"/>
          </p:cNvPicPr>
          <p:nvPr/>
        </p:nvPicPr>
        <p:blipFill>
          <a:blip r:embed="rId4"/>
          <a:stretch>
            <a:fillRect/>
          </a:stretch>
        </p:blipFill>
        <p:spPr>
          <a:xfrm rot="16200000">
            <a:off x="9157144" y="1505020"/>
            <a:ext cx="4254486" cy="1321018"/>
          </a:xfrm>
          <a:prstGeom prst="rect">
            <a:avLst/>
          </a:prstGeom>
        </p:spPr>
      </p:pic>
      <p:pic>
        <p:nvPicPr>
          <p:cNvPr id="9" name="Picture 8" descr="Text&#10;&#10;Description automatically generated">
            <a:extLst>
              <a:ext uri="{FF2B5EF4-FFF2-40B4-BE49-F238E27FC236}">
                <a16:creationId xmlns:a16="http://schemas.microsoft.com/office/drawing/2014/main" id="{D38CEE6F-7948-5043-9930-1B3E92686C22}"/>
              </a:ext>
            </a:extLst>
          </p:cNvPr>
          <p:cNvPicPr>
            <a:picLocks noChangeAspect="1"/>
          </p:cNvPicPr>
          <p:nvPr/>
        </p:nvPicPr>
        <p:blipFill>
          <a:blip r:embed="rId5"/>
          <a:stretch>
            <a:fillRect/>
          </a:stretch>
        </p:blipFill>
        <p:spPr>
          <a:xfrm>
            <a:off x="6641977" y="1017300"/>
            <a:ext cx="3909283" cy="3184947"/>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140A06D9-66FD-4442-8480-707B3D7116D9}"/>
                  </a:ext>
                </a:extLst>
              </p14:cNvPr>
              <p14:cNvContentPartPr/>
              <p14:nvPr/>
            </p14:nvContentPartPr>
            <p14:xfrm>
              <a:off x="7111971" y="3869059"/>
              <a:ext cx="794160" cy="38160"/>
            </p14:xfrm>
          </p:contentPart>
        </mc:Choice>
        <mc:Fallback xmlns="">
          <p:pic>
            <p:nvPicPr>
              <p:cNvPr id="11" name="Ink 10">
                <a:extLst>
                  <a:ext uri="{FF2B5EF4-FFF2-40B4-BE49-F238E27FC236}">
                    <a16:creationId xmlns:a16="http://schemas.microsoft.com/office/drawing/2014/main" id="{140A06D9-66FD-4442-8480-707B3D7116D9}"/>
                  </a:ext>
                </a:extLst>
              </p:cNvPr>
              <p:cNvPicPr/>
              <p:nvPr/>
            </p:nvPicPr>
            <p:blipFill>
              <a:blip r:embed="rId7"/>
              <a:stretch>
                <a:fillRect/>
              </a:stretch>
            </p:blipFill>
            <p:spPr>
              <a:xfrm>
                <a:off x="7075971" y="3797732"/>
                <a:ext cx="865800" cy="180458"/>
              </a:xfrm>
              <a:prstGeom prst="rect">
                <a:avLst/>
              </a:prstGeom>
            </p:spPr>
          </p:pic>
        </mc:Fallback>
      </mc:AlternateContent>
      <p:grpSp>
        <p:nvGrpSpPr>
          <p:cNvPr id="16" name="Group 15">
            <a:extLst>
              <a:ext uri="{FF2B5EF4-FFF2-40B4-BE49-F238E27FC236}">
                <a16:creationId xmlns:a16="http://schemas.microsoft.com/office/drawing/2014/main" id="{C201DCDA-D956-114D-8E99-00E9B5567AFA}"/>
              </a:ext>
            </a:extLst>
          </p:cNvPr>
          <p:cNvGrpSpPr/>
          <p:nvPr/>
        </p:nvGrpSpPr>
        <p:grpSpPr>
          <a:xfrm>
            <a:off x="10713851" y="3223709"/>
            <a:ext cx="1130040" cy="334440"/>
            <a:chOff x="10713851" y="3223709"/>
            <a:chExt cx="1130040" cy="334440"/>
          </a:xfrm>
        </p:grpSpPr>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57CF39EC-16E5-E646-A18F-75547B703664}"/>
                    </a:ext>
                  </a:extLst>
                </p14:cNvPr>
                <p14:cNvContentPartPr/>
                <p14:nvPr/>
              </p14:nvContentPartPr>
              <p14:xfrm>
                <a:off x="11011931" y="3223709"/>
                <a:ext cx="817200" cy="28440"/>
              </p14:xfrm>
            </p:contentPart>
          </mc:Choice>
          <mc:Fallback xmlns="">
            <p:pic>
              <p:nvPicPr>
                <p:cNvPr id="12" name="Ink 11">
                  <a:extLst>
                    <a:ext uri="{FF2B5EF4-FFF2-40B4-BE49-F238E27FC236}">
                      <a16:creationId xmlns:a16="http://schemas.microsoft.com/office/drawing/2014/main" id="{57CF39EC-16E5-E646-A18F-75547B703664}"/>
                    </a:ext>
                  </a:extLst>
                </p:cNvPr>
                <p:cNvPicPr/>
                <p:nvPr/>
              </p:nvPicPr>
              <p:blipFill>
                <a:blip r:embed="rId9"/>
                <a:stretch>
                  <a:fillRect/>
                </a:stretch>
              </p:blipFill>
              <p:spPr>
                <a:xfrm>
                  <a:off x="10993931" y="3187709"/>
                  <a:ext cx="8528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E338FF29-2EF9-6847-835B-B62E6E5DF7D7}"/>
                    </a:ext>
                  </a:extLst>
                </p14:cNvPr>
                <p14:cNvContentPartPr/>
                <p14:nvPr/>
              </p14:nvContentPartPr>
              <p14:xfrm>
                <a:off x="10765331" y="3324869"/>
                <a:ext cx="1078560" cy="20880"/>
              </p14:xfrm>
            </p:contentPart>
          </mc:Choice>
          <mc:Fallback xmlns="">
            <p:pic>
              <p:nvPicPr>
                <p:cNvPr id="13" name="Ink 12">
                  <a:extLst>
                    <a:ext uri="{FF2B5EF4-FFF2-40B4-BE49-F238E27FC236}">
                      <a16:creationId xmlns:a16="http://schemas.microsoft.com/office/drawing/2014/main" id="{E338FF29-2EF9-6847-835B-B62E6E5DF7D7}"/>
                    </a:ext>
                  </a:extLst>
                </p:cNvPr>
                <p:cNvPicPr/>
                <p:nvPr/>
              </p:nvPicPr>
              <p:blipFill>
                <a:blip r:embed="rId11"/>
                <a:stretch>
                  <a:fillRect/>
                </a:stretch>
              </p:blipFill>
              <p:spPr>
                <a:xfrm>
                  <a:off x="10747331" y="3289229"/>
                  <a:ext cx="11142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EA240B89-9996-014E-8B40-852637447F09}"/>
                    </a:ext>
                  </a:extLst>
                </p14:cNvPr>
                <p14:cNvContentPartPr/>
                <p14:nvPr/>
              </p14:nvContentPartPr>
              <p14:xfrm>
                <a:off x="10753091" y="3424949"/>
                <a:ext cx="1084320" cy="30960"/>
              </p14:xfrm>
            </p:contentPart>
          </mc:Choice>
          <mc:Fallback xmlns="">
            <p:pic>
              <p:nvPicPr>
                <p:cNvPr id="14" name="Ink 13">
                  <a:extLst>
                    <a:ext uri="{FF2B5EF4-FFF2-40B4-BE49-F238E27FC236}">
                      <a16:creationId xmlns:a16="http://schemas.microsoft.com/office/drawing/2014/main" id="{EA240B89-9996-014E-8B40-852637447F09}"/>
                    </a:ext>
                  </a:extLst>
                </p:cNvPr>
                <p:cNvPicPr/>
                <p:nvPr/>
              </p:nvPicPr>
              <p:blipFill>
                <a:blip r:embed="rId13"/>
                <a:stretch>
                  <a:fillRect/>
                </a:stretch>
              </p:blipFill>
              <p:spPr>
                <a:xfrm>
                  <a:off x="10735451" y="3389309"/>
                  <a:ext cx="1119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A100FB03-EBF5-A64B-94EE-96EC5EC2C404}"/>
                    </a:ext>
                  </a:extLst>
                </p14:cNvPr>
                <p14:cNvContentPartPr/>
                <p14:nvPr/>
              </p14:nvContentPartPr>
              <p14:xfrm>
                <a:off x="10713851" y="3553829"/>
                <a:ext cx="171720" cy="4320"/>
              </p14:xfrm>
            </p:contentPart>
          </mc:Choice>
          <mc:Fallback xmlns="">
            <p:pic>
              <p:nvPicPr>
                <p:cNvPr id="15" name="Ink 14">
                  <a:extLst>
                    <a:ext uri="{FF2B5EF4-FFF2-40B4-BE49-F238E27FC236}">
                      <a16:creationId xmlns:a16="http://schemas.microsoft.com/office/drawing/2014/main" id="{A100FB03-EBF5-A64B-94EE-96EC5EC2C404}"/>
                    </a:ext>
                  </a:extLst>
                </p:cNvPr>
                <p:cNvPicPr/>
                <p:nvPr/>
              </p:nvPicPr>
              <p:blipFill>
                <a:blip r:embed="rId15"/>
                <a:stretch>
                  <a:fillRect/>
                </a:stretch>
              </p:blipFill>
              <p:spPr>
                <a:xfrm>
                  <a:off x="10696211" y="3517829"/>
                  <a:ext cx="207360" cy="75960"/>
                </a:xfrm>
                <a:prstGeom prst="rect">
                  <a:avLst/>
                </a:prstGeom>
              </p:spPr>
            </p:pic>
          </mc:Fallback>
        </mc:AlternateContent>
      </p:grpSp>
      <p:sp>
        <p:nvSpPr>
          <p:cNvPr id="17" name="Slide Number Placeholder 1">
            <a:extLst>
              <a:ext uri="{FF2B5EF4-FFF2-40B4-BE49-F238E27FC236}">
                <a16:creationId xmlns:a16="http://schemas.microsoft.com/office/drawing/2014/main" id="{91F8AC5C-5B53-EA4C-B7B0-4FD6945F3417}"/>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10</a:t>
            </a:fld>
            <a:endParaRPr lang="en-US"/>
          </a:p>
        </p:txBody>
      </p:sp>
      <p:sp>
        <p:nvSpPr>
          <p:cNvPr id="18" name="Google Shape;306;p15">
            <a:extLst>
              <a:ext uri="{FF2B5EF4-FFF2-40B4-BE49-F238E27FC236}">
                <a16:creationId xmlns:a16="http://schemas.microsoft.com/office/drawing/2014/main" id="{55BA02E7-485A-134D-92BA-E197D1169C26}"/>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“I've learned… that the best classroom in the world is at the feet of an elderly person.” – </a:t>
            </a:r>
            <a:r>
              <a:rPr lang="en-IN" b="1" dirty="0">
                <a:solidFill>
                  <a:schemeClr val="bg1"/>
                </a:solidFill>
              </a:rPr>
              <a:t>Andy Rooney</a:t>
            </a:r>
            <a:endParaRPr b="1" dirty="0">
              <a:solidFill>
                <a:schemeClr val="bg1"/>
              </a:solidFill>
            </a:endParaRPr>
          </a:p>
        </p:txBody>
      </p:sp>
    </p:spTree>
    <p:extLst>
      <p:ext uri="{BB962C8B-B14F-4D97-AF65-F5344CB8AC3E}">
        <p14:creationId xmlns:p14="http://schemas.microsoft.com/office/powerpoint/2010/main" val="154951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par>
                          <p:cTn id="27" fill="hold">
                            <p:stCondLst>
                              <p:cond delay="1000"/>
                            </p:stCondLst>
                            <p:childTnLst>
                              <p:par>
                                <p:cTn id="28" presetID="63" presetClass="entr" presetSubtype="0"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63"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2000" fill="hold"/>
                                        <p:tgtEl>
                                          <p:spTgt spid="16"/>
                                        </p:tgtEl>
                                        <p:attrNameLst>
                                          <p:attrName>drawProgress</p:attrName>
                                        </p:attrNameLst>
                                      </p:cBhvr>
                                      <p:tavLst>
                                        <p:tav tm="0">
                                          <p:val>
                                            <p:fltVal val="0"/>
                                          </p:val>
                                        </p:tav>
                                        <p:tav tm="100000">
                                          <p:val>
                                            <p:fltVal val="1"/>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wipe(left)">
                                      <p:cBhvr>
                                        <p:cTn id="40" dur="500"/>
                                        <p:tgtEl>
                                          <p:spTgt spid="5">
                                            <p:txEl>
                                              <p:pRg st="4" end="4"/>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9841"/>
            <a:ext cx="10096500" cy="990599"/>
          </a:xfrm>
        </p:spPr>
        <p:txBody>
          <a:bodyPr/>
          <a:lstStyle/>
          <a:p>
            <a:r>
              <a:rPr lang="en-US" sz="3600" dirty="0"/>
              <a:t>Examples of Hypotheses</a:t>
            </a:r>
          </a:p>
        </p:txBody>
      </p:sp>
      <mc:AlternateContent xmlns:mc="http://schemas.openxmlformats.org/markup-compatibility/2006" xmlns:a14="http://schemas.microsoft.com/office/drawing/2010/main">
        <mc:Choice Requires="a14">
          <p:sp>
            <p:nvSpPr>
              <p:cNvPr id="5" name="Content Placeholder 2"/>
              <p:cNvSpPr txBox="1">
                <a:spLocks/>
              </p:cNvSpPr>
              <p:nvPr/>
            </p:nvSpPr>
            <p:spPr bwMode="auto">
              <a:xfrm>
                <a:off x="313511" y="1011424"/>
                <a:ext cx="11733345" cy="159262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400" kern="0" dirty="0">
                    <a:latin typeface="Arial" panose="020B0604020202020204" pitchFamily="34" charset="0"/>
                    <a:cs typeface="Arial" panose="020B0604020202020204" pitchFamily="34" charset="0"/>
                  </a:rPr>
                  <a:t>Ways to think about the NULL Hypothesis based on the stated problem:</a:t>
                </a:r>
              </a:p>
              <a:p>
                <a:pPr lvl="1"/>
                <a:r>
                  <a:rPr lang="en-US" sz="2000" kern="0" dirty="0">
                    <a:solidFill>
                      <a:srgbClr val="0070C0"/>
                    </a:solidFill>
                    <a:latin typeface="Arial" panose="020B0604020202020204" pitchFamily="34" charset="0"/>
                    <a:cs typeface="Arial" panose="020B0604020202020204" pitchFamily="34" charset="0"/>
                  </a:rPr>
                  <a:t>What is </a:t>
                </a:r>
                <a:r>
                  <a:rPr lang="en-US" sz="2000" b="1" kern="0" dirty="0">
                    <a:solidFill>
                      <a:srgbClr val="0070C0"/>
                    </a:solidFill>
                    <a:latin typeface="Arial" panose="020B0604020202020204" pitchFamily="34" charset="0"/>
                    <a:cs typeface="Arial" panose="020B0604020202020204" pitchFamily="34" charset="0"/>
                  </a:rPr>
                  <a:t>given or claimed or stated</a:t>
                </a:r>
                <a:r>
                  <a:rPr lang="en-US" sz="2000" kern="0" dirty="0">
                    <a:solidFill>
                      <a:srgbClr val="0070C0"/>
                    </a:solidFill>
                    <a:latin typeface="Arial" panose="020B0604020202020204" pitchFamily="34" charset="0"/>
                    <a:cs typeface="Arial" panose="020B0604020202020204" pitchFamily="34" charset="0"/>
                  </a:rPr>
                  <a:t> is the </a:t>
                </a:r>
                <a14:m>
                  <m:oMath xmlns:m="http://schemas.openxmlformats.org/officeDocument/2006/math">
                    <m:sSub>
                      <m:sSubPr>
                        <m:ctrlPr>
                          <a:rPr lang="en-US" sz="2000" i="1" kern="0" dirty="0" smtClean="0">
                            <a:solidFill>
                              <a:srgbClr val="0070C0"/>
                            </a:solidFill>
                            <a:latin typeface="Cambria Math" panose="02040503050406030204" pitchFamily="18" charset="0"/>
                            <a:cs typeface="Arial" panose="020B0604020202020204" pitchFamily="34" charset="0"/>
                          </a:rPr>
                        </m:ctrlPr>
                      </m:sSubPr>
                      <m:e>
                        <m:r>
                          <a:rPr lang="en-US" sz="2000" b="0" i="1" kern="0" dirty="0" smtClean="0">
                            <a:solidFill>
                              <a:srgbClr val="0070C0"/>
                            </a:solidFill>
                            <a:latin typeface="Cambria Math" panose="02040503050406030204" pitchFamily="18" charset="0"/>
                            <a:cs typeface="Arial" panose="020B0604020202020204" pitchFamily="34" charset="0"/>
                          </a:rPr>
                          <m:t>𝐻</m:t>
                        </m:r>
                      </m:e>
                      <m:sub>
                        <m:r>
                          <a:rPr lang="en-US" sz="2000" b="0" i="1" kern="0" dirty="0" smtClean="0">
                            <a:solidFill>
                              <a:srgbClr val="0070C0"/>
                            </a:solidFill>
                            <a:latin typeface="Cambria Math" panose="02040503050406030204" pitchFamily="18" charset="0"/>
                            <a:cs typeface="Arial" panose="020B0604020202020204" pitchFamily="34" charset="0"/>
                          </a:rPr>
                          <m:t>0</m:t>
                        </m:r>
                      </m:sub>
                    </m:sSub>
                  </m:oMath>
                </a14:m>
                <a:r>
                  <a:rPr lang="en-US" sz="2000" kern="0" dirty="0">
                    <a:solidFill>
                      <a:srgbClr val="0070C0"/>
                    </a:solidFill>
                    <a:latin typeface="Arial" panose="020B0604020202020204" pitchFamily="34" charset="0"/>
                    <a:cs typeface="Arial" panose="020B0604020202020204" pitchFamily="34" charset="0"/>
                  </a:rPr>
                  <a:t>.</a:t>
                </a:r>
              </a:p>
              <a:p>
                <a:pPr lvl="1"/>
                <a:r>
                  <a:rPr lang="en-US" sz="2000" dirty="0">
                    <a:solidFill>
                      <a:srgbClr val="00B050"/>
                    </a:solidFill>
                    <a:latin typeface="Arial" panose="020B0604020202020204" pitchFamily="34" charset="0"/>
                    <a:cs typeface="Arial" panose="020B0604020202020204" pitchFamily="34" charset="0"/>
                  </a:rPr>
                  <a:t>What </a:t>
                </a:r>
                <a:r>
                  <a:rPr lang="en-US" sz="2000" b="1" dirty="0">
                    <a:solidFill>
                      <a:srgbClr val="C00000"/>
                    </a:solidFill>
                    <a:latin typeface="Arial" panose="020B0604020202020204" pitchFamily="34" charset="0"/>
                    <a:cs typeface="Arial" panose="020B0604020202020204" pitchFamily="34" charset="0"/>
                  </a:rPr>
                  <a:t>you believe or are testing for (or seeing, determining or checking for)</a:t>
                </a:r>
                <a:r>
                  <a:rPr lang="en-US" sz="2000" dirty="0">
                    <a:solidFill>
                      <a:srgbClr val="00B050"/>
                    </a:solidFill>
                    <a:latin typeface="Arial" panose="020B0604020202020204" pitchFamily="34" charset="0"/>
                    <a:cs typeface="Arial" panose="020B0604020202020204" pitchFamily="34" charset="0"/>
                  </a:rPr>
                  <a:t> is </a:t>
                </a:r>
                <a14:m>
                  <m:oMath xmlns:m="http://schemas.openxmlformats.org/officeDocument/2006/math">
                    <m:sSub>
                      <m:sSubPr>
                        <m:ctrlPr>
                          <a:rPr lang="en-US" sz="2000" i="1" smtClean="0">
                            <a:solidFill>
                              <a:srgbClr val="00B050"/>
                            </a:solidFill>
                            <a:latin typeface="Cambria Math" panose="02040503050406030204" pitchFamily="18" charset="0"/>
                            <a:cs typeface="Arial" panose="020B0604020202020204" pitchFamily="34" charset="0"/>
                          </a:rPr>
                        </m:ctrlPr>
                      </m:sSubPr>
                      <m:e>
                        <m:r>
                          <a:rPr lang="en-US" sz="2000" b="0" i="1" smtClean="0">
                            <a:solidFill>
                              <a:srgbClr val="00B050"/>
                            </a:solidFill>
                            <a:latin typeface="Cambria Math" panose="02040503050406030204" pitchFamily="18" charset="0"/>
                            <a:cs typeface="Arial" panose="020B0604020202020204" pitchFamily="34" charset="0"/>
                          </a:rPr>
                          <m:t>𝐻</m:t>
                        </m:r>
                      </m:e>
                      <m:sub>
                        <m:r>
                          <a:rPr lang="en-US" sz="2000" b="0" i="1" smtClean="0">
                            <a:solidFill>
                              <a:srgbClr val="00B050"/>
                            </a:solidFill>
                            <a:latin typeface="Cambria Math" panose="02040503050406030204" pitchFamily="18" charset="0"/>
                            <a:cs typeface="Arial" panose="020B0604020202020204" pitchFamily="34" charset="0"/>
                          </a:rPr>
                          <m:t>𝐴</m:t>
                        </m:r>
                      </m:sub>
                    </m:sSub>
                  </m:oMath>
                </a14:m>
                <a:r>
                  <a:rPr lang="en-US" sz="2000" dirty="0">
                    <a:solidFill>
                      <a:srgbClr val="00B050"/>
                    </a:solidFill>
                    <a:latin typeface="Arial" panose="020B0604020202020204" pitchFamily="34" charset="0"/>
                    <a:cs typeface="Arial" panose="020B0604020202020204" pitchFamily="34" charset="0"/>
                  </a:rPr>
                  <a:t>.</a:t>
                </a:r>
              </a:p>
              <a:p>
                <a:pPr lvl="1"/>
                <a:r>
                  <a:rPr lang="en-US" sz="2000" kern="0" dirty="0">
                    <a:solidFill>
                      <a:schemeClr val="tx1">
                        <a:lumMod val="65000"/>
                        <a:lumOff val="35000"/>
                      </a:schemeClr>
                    </a:solidFill>
                    <a:latin typeface="Arial" panose="020B0604020202020204" pitchFamily="34" charset="0"/>
                    <a:cs typeface="Arial" panose="020B0604020202020204" pitchFamily="34" charset="0"/>
                  </a:rPr>
                  <a:t>Remember “=” is always part of </a:t>
                </a:r>
                <a14:m>
                  <m:oMath xmlns:m="http://schemas.openxmlformats.org/officeDocument/2006/math">
                    <m:sSub>
                      <m:sSubPr>
                        <m:ctrlPr>
                          <a:rPr lang="en-US" sz="2000" i="1" dirty="0">
                            <a:solidFill>
                              <a:schemeClr val="tx1">
                                <a:lumMod val="65000"/>
                                <a:lumOff val="35000"/>
                              </a:schemeClr>
                            </a:solidFill>
                            <a:latin typeface="Cambria Math" panose="02040503050406030204" pitchFamily="18" charset="0"/>
                            <a:cs typeface="Arial" panose="020B0604020202020204" pitchFamily="34" charset="0"/>
                          </a:rPr>
                        </m:ctrlPr>
                      </m:sSubPr>
                      <m:e>
                        <m:r>
                          <a:rPr lang="en-US" sz="2000" i="1" dirty="0">
                            <a:solidFill>
                              <a:schemeClr val="tx1">
                                <a:lumMod val="65000"/>
                                <a:lumOff val="35000"/>
                              </a:schemeClr>
                            </a:solidFill>
                            <a:latin typeface="Cambria Math" panose="02040503050406030204" pitchFamily="18" charset="0"/>
                            <a:cs typeface="Arial" panose="020B0604020202020204" pitchFamily="34" charset="0"/>
                          </a:rPr>
                          <m:t>𝐻</m:t>
                        </m:r>
                      </m:e>
                      <m:sub>
                        <m:r>
                          <a:rPr lang="en-US" sz="2000" i="1" dirty="0">
                            <a:solidFill>
                              <a:schemeClr val="tx1">
                                <a:lumMod val="65000"/>
                                <a:lumOff val="35000"/>
                              </a:schemeClr>
                            </a:solidFill>
                            <a:latin typeface="Cambria Math" panose="02040503050406030204" pitchFamily="18" charset="0"/>
                            <a:cs typeface="Arial" panose="020B0604020202020204" pitchFamily="34" charset="0"/>
                          </a:rPr>
                          <m:t>0</m:t>
                        </m:r>
                      </m:sub>
                    </m:sSub>
                  </m:oMath>
                </a14:m>
                <a:r>
                  <a:rPr lang="en-US" sz="2000" kern="0" dirty="0">
                    <a:solidFill>
                      <a:schemeClr val="tx1">
                        <a:lumMod val="65000"/>
                        <a:lumOff val="35000"/>
                      </a:schemeClr>
                    </a:solidFill>
                    <a:latin typeface="Arial" panose="020B0604020202020204" pitchFamily="34" charset="0"/>
                    <a:cs typeface="Arial" panose="020B0604020202020204" pitchFamily="34" charset="0"/>
                  </a:rPr>
                  <a:t>.</a:t>
                </a:r>
              </a:p>
            </p:txBody>
          </p:sp>
        </mc:Choice>
        <mc:Fallback xmlns="">
          <p:sp>
            <p:nvSpPr>
              <p:cNvPr id="5" name="Content Placeholder 2"/>
              <p:cNvSpPr txBox="1">
                <a:spLocks noRot="1" noChangeAspect="1" noMove="1" noResize="1" noEditPoints="1" noAdjustHandles="1" noChangeArrowheads="1" noChangeShapeType="1" noTextEdit="1"/>
              </p:cNvSpPr>
              <p:nvPr/>
            </p:nvSpPr>
            <p:spPr bwMode="auto">
              <a:xfrm>
                <a:off x="313511" y="1011424"/>
                <a:ext cx="11733345" cy="1592624"/>
              </a:xfrm>
              <a:prstGeom prst="rect">
                <a:avLst/>
              </a:prstGeom>
              <a:blipFill>
                <a:blip r:embed="rId2"/>
                <a:stretch>
                  <a:fillRect l="-757" t="-3175" b="-555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7" name="Slide Number Placeholder 1">
            <a:extLst>
              <a:ext uri="{FF2B5EF4-FFF2-40B4-BE49-F238E27FC236}">
                <a16:creationId xmlns:a16="http://schemas.microsoft.com/office/drawing/2014/main" id="{91F8AC5C-5B53-EA4C-B7B0-4FD6945F3417}"/>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11</a:t>
            </a:fld>
            <a:endParaRPr lang="en-US"/>
          </a:p>
        </p:txBody>
      </p:sp>
      <p:sp>
        <p:nvSpPr>
          <p:cNvPr id="18" name="Google Shape;306;p15">
            <a:extLst>
              <a:ext uri="{FF2B5EF4-FFF2-40B4-BE49-F238E27FC236}">
                <a16:creationId xmlns:a16="http://schemas.microsoft.com/office/drawing/2014/main" id="{55BA02E7-485A-134D-92BA-E197D1169C26}"/>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“If we knew what it was we were doing, it would not be called research, would it?” – </a:t>
            </a:r>
            <a:r>
              <a:rPr lang="en-IN" b="1" dirty="0">
                <a:solidFill>
                  <a:schemeClr val="bg1"/>
                </a:solidFill>
              </a:rPr>
              <a:t>Albert Einstein</a:t>
            </a:r>
            <a:endParaRPr b="1" dirty="0">
              <a:solidFill>
                <a:schemeClr val="bg1"/>
              </a:solidFill>
            </a:endParaRPr>
          </a:p>
        </p:txBody>
      </p:sp>
      <p:sp>
        <p:nvSpPr>
          <p:cNvPr id="8" name="Text Placeholder 7">
            <a:extLst>
              <a:ext uri="{FF2B5EF4-FFF2-40B4-BE49-F238E27FC236}">
                <a16:creationId xmlns:a16="http://schemas.microsoft.com/office/drawing/2014/main" id="{6D22B184-DC27-FC41-A324-678EC0D25264}"/>
              </a:ext>
            </a:extLst>
          </p:cNvPr>
          <p:cNvSpPr>
            <a:spLocks noGrp="1"/>
          </p:cNvSpPr>
          <p:nvPr>
            <p:ph type="body" idx="1"/>
          </p:nvPr>
        </p:nvSpPr>
        <p:spPr>
          <a:xfrm>
            <a:off x="203199" y="2691766"/>
            <a:ext cx="11733345" cy="515888"/>
          </a:xfrm>
        </p:spPr>
        <p:txBody>
          <a:bodyPr/>
          <a:lstStyle/>
          <a:p>
            <a:pPr marL="114300" indent="0">
              <a:lnSpc>
                <a:spcPct val="100000"/>
              </a:lnSpc>
              <a:spcBef>
                <a:spcPts val="0"/>
              </a:spcBef>
              <a:buNone/>
            </a:pPr>
            <a:r>
              <a:rPr lang="en-US" sz="2400" dirty="0"/>
              <a:t>State Null and Alternate Hypotheses for the following:</a:t>
            </a:r>
          </a:p>
        </p:txBody>
      </p:sp>
      <p:sp>
        <p:nvSpPr>
          <p:cNvPr id="19" name="Text Placeholder 7">
            <a:extLst>
              <a:ext uri="{FF2B5EF4-FFF2-40B4-BE49-F238E27FC236}">
                <a16:creationId xmlns:a16="http://schemas.microsoft.com/office/drawing/2014/main" id="{35A8227A-D324-0440-B61C-69BB1B44F240}"/>
              </a:ext>
            </a:extLst>
          </p:cNvPr>
          <p:cNvSpPr txBox="1">
            <a:spLocks/>
          </p:cNvSpPr>
          <p:nvPr/>
        </p:nvSpPr>
        <p:spPr>
          <a:xfrm>
            <a:off x="203200" y="3216571"/>
            <a:ext cx="8389258" cy="920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800"/>
              </a:spcBef>
              <a:spcAft>
                <a:spcPts val="0"/>
              </a:spcAft>
              <a:buClr>
                <a:srgbClr val="D22613"/>
              </a:buClr>
              <a:buSzPts val="18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rgbClr val="D22613"/>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rgbClr val="D22613"/>
              </a:buClr>
              <a:buSzPts val="1800"/>
              <a:buFont typeface="Arial"/>
              <a:buChar char="▪"/>
              <a:defRPr sz="16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8pPr>
            <a:lvl9pPr marL="4114800" marR="0" lvl="8" indent="-228600" algn="l" rtl="0">
              <a:lnSpc>
                <a:spcPct val="90000"/>
              </a:lnSpc>
              <a:spcBef>
                <a:spcPts val="600"/>
              </a:spcBef>
              <a:spcAft>
                <a:spcPts val="0"/>
              </a:spcAft>
              <a:buClr>
                <a:srgbClr val="D22613"/>
              </a:buClr>
              <a:buSzPts val="1800"/>
              <a:buFont typeface="Arial"/>
              <a:buNone/>
              <a:defRPr sz="1400" b="0" i="0" u="none" strike="noStrike" cap="none">
                <a:solidFill>
                  <a:schemeClr val="dk1"/>
                </a:solidFill>
                <a:latin typeface="Arial"/>
                <a:ea typeface="Arial"/>
                <a:cs typeface="Arial"/>
                <a:sym typeface="Arial"/>
              </a:defRPr>
            </a:lvl9pPr>
          </a:lstStyle>
          <a:p>
            <a:pPr marL="571500" indent="-457200">
              <a:lnSpc>
                <a:spcPct val="100000"/>
              </a:lnSpc>
              <a:spcBef>
                <a:spcPts val="0"/>
              </a:spcBef>
              <a:buFont typeface="+mj-lt"/>
              <a:buAutoNum type="arabicPeriod"/>
            </a:pPr>
            <a:r>
              <a:rPr lang="en-US" dirty="0">
                <a:solidFill>
                  <a:srgbClr val="C00000"/>
                </a:solidFill>
              </a:rPr>
              <a:t>You are testing</a:t>
            </a:r>
            <a:r>
              <a:rPr lang="en-US" dirty="0"/>
              <a:t> if the </a:t>
            </a:r>
            <a:r>
              <a:rPr lang="en-US" dirty="0">
                <a:solidFill>
                  <a:srgbClr val="0070C0"/>
                </a:solidFill>
              </a:rPr>
              <a:t>mean speed</a:t>
            </a:r>
            <a:r>
              <a:rPr lang="en-US" dirty="0"/>
              <a:t> of your broadband internet connection is </a:t>
            </a:r>
            <a:r>
              <a:rPr lang="en-US" dirty="0">
                <a:solidFill>
                  <a:srgbClr val="0070C0"/>
                </a:solidFill>
              </a:rPr>
              <a:t>50Mbps</a:t>
            </a:r>
            <a:r>
              <a:rPr lang="en-US" dirty="0"/>
              <a:t>.</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900160B-3A42-8A49-B65B-D247C1503A42}"/>
                  </a:ext>
                </a:extLst>
              </p:cNvPr>
              <p:cNvSpPr/>
              <p:nvPr/>
            </p:nvSpPr>
            <p:spPr>
              <a:xfrm>
                <a:off x="9070451" y="3168423"/>
                <a:ext cx="2866093" cy="8822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cs typeface="Times New Roman" panose="02020603050405020304" pitchFamily="18" charset="0"/>
                        </a:rPr>
                        <m:t>𝐻</m:t>
                      </m:r>
                      <m:r>
                        <a:rPr lang="en-US" sz="2000" i="1" baseline="-25000" dirty="0">
                          <a:latin typeface="Cambria Math" panose="02040503050406030204" pitchFamily="18" charset="0"/>
                          <a:ea typeface="LiberationSerif,Italic"/>
                          <a:cs typeface="Times New Roman" panose="02020603050405020304" pitchFamily="18" charset="0"/>
                        </a:rPr>
                        <m:t>0</m:t>
                      </m:r>
                      <m:r>
                        <a:rPr lang="en-US" sz="2000" i="1" dirty="0">
                          <a:latin typeface="Cambria Math" panose="02040503050406030204" pitchFamily="18" charset="0"/>
                          <a:ea typeface="LiberationSerif"/>
                          <a:cs typeface="Times New Roman" panose="02020603050405020304" pitchFamily="18" charset="0"/>
                        </a:rPr>
                        <m:t>: </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𝜇</m:t>
                      </m:r>
                      <m:r>
                        <a:rPr lang="en-US" sz="2000" b="0" i="1" dirty="0" smtClean="0">
                          <a:latin typeface="Cambria Math" panose="02040503050406030204" pitchFamily="18" charset="0"/>
                          <a:ea typeface="LiberationSerif"/>
                          <a:cs typeface="Times New Roman" panose="02020603050405020304" pitchFamily="18" charset="0"/>
                        </a:rPr>
                        <m:t>=</m:t>
                      </m:r>
                      <m:r>
                        <a:rPr lang="en-US" sz="2000" b="0" i="0" dirty="0" smtClean="0">
                          <a:latin typeface="Cambria Math" panose="02040503050406030204" pitchFamily="18" charset="0"/>
                          <a:ea typeface="LiberationSerif"/>
                          <a:cs typeface="Times New Roman" panose="02020603050405020304" pitchFamily="18" charset="0"/>
                        </a:rPr>
                        <m:t>50</m:t>
                      </m:r>
                    </m:oMath>
                  </m:oMathPara>
                </a14:m>
                <a:endParaRPr lang="en-US" sz="2000" b="0" i="0" dirty="0">
                  <a:latin typeface="Cambria Math" panose="02040503050406030204" pitchFamily="18" charset="0"/>
                  <a:ea typeface="LiberationSerif"/>
                  <a:cs typeface="Times New Roman" panose="02020603050405020304" pitchFamily="18" charset="0"/>
                </a:endParaRPr>
              </a:p>
              <a:p>
                <a:pPr>
                  <a:lnSpc>
                    <a:spcPct val="115000"/>
                  </a:lnSpc>
                  <a:spcBef>
                    <a:spcPts val="1000"/>
                  </a:spcBef>
                  <a:spcAft>
                    <a:spcPts val="1000"/>
                  </a:spcAft>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rPr>
                        <m:t>𝐻</m:t>
                      </m:r>
                      <m:r>
                        <a:rPr lang="en-US" sz="2000" b="0" i="1" baseline="-25000" dirty="0" smtClean="0">
                          <a:latin typeface="Cambria Math" panose="02040503050406030204" pitchFamily="18" charset="0"/>
                          <a:ea typeface="LiberationSerif,Italic"/>
                        </a:rPr>
                        <m:t>𝐴</m:t>
                      </m:r>
                      <m:r>
                        <a:rPr lang="en-US" sz="2000" i="1" dirty="0">
                          <a:latin typeface="Cambria Math" panose="02040503050406030204" pitchFamily="18" charset="0"/>
                          <a:ea typeface="LiberationSerif"/>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𝜇</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50</m:t>
                      </m:r>
                      <m:r>
                        <a:rPr lang="en-IN" sz="2000" i="1" dirty="0">
                          <a:latin typeface="Cambria Math" panose="02040503050406030204" pitchFamily="18" charset="0"/>
                        </a:rPr>
                        <m:t> </m:t>
                      </m:r>
                    </m:oMath>
                  </m:oMathPara>
                </a14:m>
                <a:endParaRPr lang="en-US" sz="2000" dirty="0"/>
              </a:p>
            </p:txBody>
          </p:sp>
        </mc:Choice>
        <mc:Fallback xmlns="">
          <p:sp>
            <p:nvSpPr>
              <p:cNvPr id="10" name="Rectangle 9">
                <a:extLst>
                  <a:ext uri="{FF2B5EF4-FFF2-40B4-BE49-F238E27FC236}">
                    <a16:creationId xmlns:a16="http://schemas.microsoft.com/office/drawing/2014/main" id="{8900160B-3A42-8A49-B65B-D247C1503A42}"/>
                  </a:ext>
                </a:extLst>
              </p:cNvPr>
              <p:cNvSpPr>
                <a:spLocks noRot="1" noChangeAspect="1" noMove="1" noResize="1" noEditPoints="1" noAdjustHandles="1" noChangeArrowheads="1" noChangeShapeType="1" noTextEdit="1"/>
              </p:cNvSpPr>
              <p:nvPr/>
            </p:nvSpPr>
            <p:spPr>
              <a:xfrm>
                <a:off x="9070451" y="3168423"/>
                <a:ext cx="2866093" cy="882293"/>
              </a:xfrm>
              <a:prstGeom prst="rect">
                <a:avLst/>
              </a:prstGeom>
              <a:blipFill>
                <a:blip r:embed="rId3"/>
                <a:stretch>
                  <a:fillRect/>
                </a:stretch>
              </a:blipFill>
            </p:spPr>
            <p:txBody>
              <a:bodyPr/>
              <a:lstStyle/>
              <a:p>
                <a:r>
                  <a:rPr lang="en-US">
                    <a:noFill/>
                  </a:rPr>
                  <a:t> </a:t>
                </a:r>
              </a:p>
            </p:txBody>
          </p:sp>
        </mc:Fallback>
      </mc:AlternateContent>
      <p:sp>
        <p:nvSpPr>
          <p:cNvPr id="20" name="Text Placeholder 7">
            <a:extLst>
              <a:ext uri="{FF2B5EF4-FFF2-40B4-BE49-F238E27FC236}">
                <a16:creationId xmlns:a16="http://schemas.microsoft.com/office/drawing/2014/main" id="{79512C17-39AE-BB4F-A54A-63D056014147}"/>
              </a:ext>
            </a:extLst>
          </p:cNvPr>
          <p:cNvSpPr txBox="1">
            <a:spLocks/>
          </p:cNvSpPr>
          <p:nvPr/>
        </p:nvSpPr>
        <p:spPr>
          <a:xfrm>
            <a:off x="203200" y="4164968"/>
            <a:ext cx="8389258" cy="920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800"/>
              </a:spcBef>
              <a:spcAft>
                <a:spcPts val="0"/>
              </a:spcAft>
              <a:buClr>
                <a:srgbClr val="D22613"/>
              </a:buClr>
              <a:buSzPts val="18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rgbClr val="D22613"/>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rgbClr val="D22613"/>
              </a:buClr>
              <a:buSzPts val="1800"/>
              <a:buFont typeface="Arial"/>
              <a:buChar char="▪"/>
              <a:defRPr sz="16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8pPr>
            <a:lvl9pPr marL="4114800" marR="0" lvl="8" indent="-228600" algn="l" rtl="0">
              <a:lnSpc>
                <a:spcPct val="90000"/>
              </a:lnSpc>
              <a:spcBef>
                <a:spcPts val="600"/>
              </a:spcBef>
              <a:spcAft>
                <a:spcPts val="0"/>
              </a:spcAft>
              <a:buClr>
                <a:srgbClr val="D22613"/>
              </a:buClr>
              <a:buSzPts val="1800"/>
              <a:buFont typeface="Arial"/>
              <a:buNone/>
              <a:defRPr sz="1400" b="0" i="0" u="none" strike="noStrike" cap="none">
                <a:solidFill>
                  <a:schemeClr val="dk1"/>
                </a:solidFill>
                <a:latin typeface="Arial"/>
                <a:ea typeface="Arial"/>
                <a:cs typeface="Arial"/>
                <a:sym typeface="Arial"/>
              </a:defRPr>
            </a:lvl9pPr>
          </a:lstStyle>
          <a:p>
            <a:pPr marL="571500" indent="-457200">
              <a:lnSpc>
                <a:spcPct val="100000"/>
              </a:lnSpc>
              <a:spcBef>
                <a:spcPts val="0"/>
              </a:spcBef>
              <a:buFont typeface="+mj-lt"/>
              <a:buAutoNum type="arabicPeriod" startAt="2"/>
            </a:pPr>
            <a:r>
              <a:rPr lang="en-US" dirty="0">
                <a:solidFill>
                  <a:srgbClr val="C00000"/>
                </a:solidFill>
              </a:rPr>
              <a:t>You are testing</a:t>
            </a:r>
            <a:r>
              <a:rPr lang="en-US" dirty="0"/>
              <a:t> if the </a:t>
            </a:r>
            <a:r>
              <a:rPr lang="en-US" dirty="0">
                <a:solidFill>
                  <a:srgbClr val="0070C0"/>
                </a:solidFill>
              </a:rPr>
              <a:t>mean speed</a:t>
            </a:r>
            <a:r>
              <a:rPr lang="en-US" dirty="0"/>
              <a:t> of your broadband internet connection is </a:t>
            </a:r>
            <a:r>
              <a:rPr lang="en-US" u="sng" dirty="0"/>
              <a:t>more than</a:t>
            </a:r>
            <a:r>
              <a:rPr lang="en-US" dirty="0"/>
              <a:t> </a:t>
            </a:r>
            <a:r>
              <a:rPr lang="en-US" dirty="0">
                <a:solidFill>
                  <a:srgbClr val="0070C0"/>
                </a:solidFill>
              </a:rPr>
              <a:t>50Mbps</a:t>
            </a:r>
            <a:r>
              <a:rPr lang="en-US" dirty="0"/>
              <a:t>.</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1CE4944-63F5-5B4C-BC98-3C6A551D4020}"/>
                  </a:ext>
                </a:extLst>
              </p:cNvPr>
              <p:cNvSpPr/>
              <p:nvPr/>
            </p:nvSpPr>
            <p:spPr>
              <a:xfrm>
                <a:off x="9069488" y="4164968"/>
                <a:ext cx="2749979" cy="8822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cs typeface="Times New Roman" panose="02020603050405020304" pitchFamily="18" charset="0"/>
                        </a:rPr>
                        <m:t>𝐻</m:t>
                      </m:r>
                      <m:r>
                        <a:rPr lang="en-US" sz="2000" i="1" baseline="-25000" dirty="0">
                          <a:latin typeface="Cambria Math" panose="02040503050406030204" pitchFamily="18" charset="0"/>
                          <a:ea typeface="LiberationSerif,Italic"/>
                          <a:cs typeface="Times New Roman" panose="02020603050405020304" pitchFamily="18" charset="0"/>
                        </a:rPr>
                        <m:t>0</m:t>
                      </m:r>
                      <m:r>
                        <a:rPr lang="en-US" sz="2000" i="1" dirty="0">
                          <a:latin typeface="Cambria Math" panose="02040503050406030204" pitchFamily="18" charset="0"/>
                          <a:ea typeface="LiberationSerif"/>
                          <a:cs typeface="Times New Roman" panose="02020603050405020304" pitchFamily="18" charset="0"/>
                        </a:rPr>
                        <m:t>: </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𝜇</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0" dirty="0" smtClean="0">
                          <a:latin typeface="Cambria Math" panose="02040503050406030204" pitchFamily="18" charset="0"/>
                          <a:ea typeface="LiberationSerif"/>
                          <a:cs typeface="Times New Roman" panose="02020603050405020304" pitchFamily="18" charset="0"/>
                        </a:rPr>
                        <m:t>50</m:t>
                      </m:r>
                    </m:oMath>
                  </m:oMathPara>
                </a14:m>
                <a:endParaRPr lang="en-US" sz="2000" b="0" i="0" dirty="0">
                  <a:latin typeface="Cambria Math" panose="02040503050406030204" pitchFamily="18" charset="0"/>
                  <a:ea typeface="LiberationSerif"/>
                  <a:cs typeface="Times New Roman" panose="02020603050405020304" pitchFamily="18" charset="0"/>
                </a:endParaRPr>
              </a:p>
              <a:p>
                <a:pPr>
                  <a:lnSpc>
                    <a:spcPct val="115000"/>
                  </a:lnSpc>
                  <a:spcBef>
                    <a:spcPts val="1000"/>
                  </a:spcBef>
                  <a:spcAft>
                    <a:spcPts val="1000"/>
                  </a:spcAft>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rPr>
                        <m:t>𝐻</m:t>
                      </m:r>
                      <m:r>
                        <a:rPr lang="en-US" sz="2000" b="0" i="1" baseline="-25000" dirty="0" smtClean="0">
                          <a:latin typeface="Cambria Math" panose="02040503050406030204" pitchFamily="18" charset="0"/>
                          <a:ea typeface="LiberationSerif,Italic"/>
                        </a:rPr>
                        <m:t>𝐴</m:t>
                      </m:r>
                      <m:r>
                        <a:rPr lang="en-US" sz="2000" i="1" dirty="0">
                          <a:latin typeface="Cambria Math" panose="02040503050406030204" pitchFamily="18" charset="0"/>
                          <a:ea typeface="LiberationSerif"/>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𝜇</m:t>
                      </m:r>
                      <m:r>
                        <a:rPr lang="en-US" sz="2000" i="1" dirty="0" smtClean="0">
                          <a:latin typeface="Cambria Math" panose="02040503050406030204" pitchFamily="18" charset="0"/>
                          <a:ea typeface="Cambria Math" panose="02040503050406030204" pitchFamily="18" charset="0"/>
                        </a:rPr>
                        <m:t>&gt;</m:t>
                      </m:r>
                      <m:r>
                        <a:rPr lang="en-US" sz="2000" b="0" i="1" dirty="0" smtClean="0">
                          <a:latin typeface="Cambria Math" panose="02040503050406030204" pitchFamily="18" charset="0"/>
                          <a:ea typeface="Cambria Math" panose="02040503050406030204" pitchFamily="18" charset="0"/>
                        </a:rPr>
                        <m:t>50</m:t>
                      </m:r>
                      <m:r>
                        <a:rPr lang="en-IN" sz="2000" i="1" dirty="0">
                          <a:latin typeface="Cambria Math" panose="02040503050406030204" pitchFamily="18" charset="0"/>
                        </a:rPr>
                        <m:t> </m:t>
                      </m:r>
                    </m:oMath>
                  </m:oMathPara>
                </a14:m>
                <a:endParaRPr lang="en-US" sz="2000" dirty="0"/>
              </a:p>
            </p:txBody>
          </p:sp>
        </mc:Choice>
        <mc:Fallback xmlns="">
          <p:sp>
            <p:nvSpPr>
              <p:cNvPr id="21" name="Rectangle 20">
                <a:extLst>
                  <a:ext uri="{FF2B5EF4-FFF2-40B4-BE49-F238E27FC236}">
                    <a16:creationId xmlns:a16="http://schemas.microsoft.com/office/drawing/2014/main" id="{D1CE4944-63F5-5B4C-BC98-3C6A551D4020}"/>
                  </a:ext>
                </a:extLst>
              </p:cNvPr>
              <p:cNvSpPr>
                <a:spLocks noRot="1" noChangeAspect="1" noMove="1" noResize="1" noEditPoints="1" noAdjustHandles="1" noChangeArrowheads="1" noChangeShapeType="1" noTextEdit="1"/>
              </p:cNvSpPr>
              <p:nvPr/>
            </p:nvSpPr>
            <p:spPr>
              <a:xfrm>
                <a:off x="9069488" y="4164968"/>
                <a:ext cx="2749979" cy="882293"/>
              </a:xfrm>
              <a:prstGeom prst="rect">
                <a:avLst/>
              </a:prstGeom>
              <a:blipFill>
                <a:blip r:embed="rId4"/>
                <a:stretch>
                  <a:fillRect/>
                </a:stretch>
              </a:blipFill>
            </p:spPr>
            <p:txBody>
              <a:bodyPr/>
              <a:lstStyle/>
              <a:p>
                <a:r>
                  <a:rPr lang="en-US">
                    <a:noFill/>
                  </a:rPr>
                  <a:t> </a:t>
                </a:r>
              </a:p>
            </p:txBody>
          </p:sp>
        </mc:Fallback>
      </mc:AlternateContent>
      <p:sp>
        <p:nvSpPr>
          <p:cNvPr id="22" name="Text Placeholder 7">
            <a:extLst>
              <a:ext uri="{FF2B5EF4-FFF2-40B4-BE49-F238E27FC236}">
                <a16:creationId xmlns:a16="http://schemas.microsoft.com/office/drawing/2014/main" id="{5FC8ADF8-CA80-B84E-98DB-915FF20A002C}"/>
              </a:ext>
            </a:extLst>
          </p:cNvPr>
          <p:cNvSpPr txBox="1">
            <a:spLocks/>
          </p:cNvSpPr>
          <p:nvPr/>
        </p:nvSpPr>
        <p:spPr>
          <a:xfrm>
            <a:off x="203200" y="5050142"/>
            <a:ext cx="8389258" cy="11946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800"/>
              </a:spcBef>
              <a:spcAft>
                <a:spcPts val="0"/>
              </a:spcAft>
              <a:buClr>
                <a:srgbClr val="D22613"/>
              </a:buClr>
              <a:buSzPts val="18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rgbClr val="D22613"/>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rgbClr val="D22613"/>
              </a:buClr>
              <a:buSzPts val="1800"/>
              <a:buFont typeface="Arial"/>
              <a:buChar char="▪"/>
              <a:defRPr sz="16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8pPr>
            <a:lvl9pPr marL="4114800" marR="0" lvl="8" indent="-228600" algn="l" rtl="0">
              <a:lnSpc>
                <a:spcPct val="90000"/>
              </a:lnSpc>
              <a:spcBef>
                <a:spcPts val="600"/>
              </a:spcBef>
              <a:spcAft>
                <a:spcPts val="0"/>
              </a:spcAft>
              <a:buClr>
                <a:srgbClr val="D22613"/>
              </a:buClr>
              <a:buSzPts val="1800"/>
              <a:buFont typeface="Arial"/>
              <a:buNone/>
              <a:defRPr sz="1400" b="0" i="0" u="none" strike="noStrike" cap="none">
                <a:solidFill>
                  <a:schemeClr val="dk1"/>
                </a:solidFill>
                <a:latin typeface="Arial"/>
                <a:ea typeface="Arial"/>
                <a:cs typeface="Arial"/>
                <a:sym typeface="Arial"/>
              </a:defRPr>
            </a:lvl9pPr>
          </a:lstStyle>
          <a:p>
            <a:pPr marL="571500" indent="-457200">
              <a:lnSpc>
                <a:spcPct val="100000"/>
              </a:lnSpc>
              <a:spcBef>
                <a:spcPts val="0"/>
              </a:spcBef>
              <a:buFont typeface="+mj-lt"/>
              <a:buAutoNum type="arabicPeriod" startAt="3"/>
            </a:pPr>
            <a:r>
              <a:rPr lang="en-US" dirty="0"/>
              <a:t>The </a:t>
            </a:r>
            <a:r>
              <a:rPr lang="en-US" dirty="0">
                <a:solidFill>
                  <a:srgbClr val="0070C0"/>
                </a:solidFill>
              </a:rPr>
              <a:t>mean entry level salary</a:t>
            </a:r>
            <a:r>
              <a:rPr lang="en-US" dirty="0"/>
              <a:t> of an employee at a company is </a:t>
            </a:r>
            <a:r>
              <a:rPr lang="en-US" dirty="0">
                <a:solidFill>
                  <a:srgbClr val="0070C0"/>
                </a:solidFill>
              </a:rPr>
              <a:t>$58,000</a:t>
            </a:r>
            <a:r>
              <a:rPr lang="en-US" dirty="0"/>
              <a:t>. </a:t>
            </a:r>
            <a:r>
              <a:rPr lang="en-US" dirty="0">
                <a:solidFill>
                  <a:srgbClr val="C00000"/>
                </a:solidFill>
              </a:rPr>
              <a:t>You believe</a:t>
            </a:r>
            <a:r>
              <a:rPr lang="en-US" dirty="0"/>
              <a:t> it is </a:t>
            </a:r>
            <a:r>
              <a:rPr lang="en-US" u="sng" dirty="0"/>
              <a:t>higher</a:t>
            </a:r>
            <a:r>
              <a:rPr lang="en-US" dirty="0"/>
              <a:t> for IT professionals in the company.</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4563020-AF6B-BD47-8264-F96C2394CE48}"/>
                  </a:ext>
                </a:extLst>
              </p:cNvPr>
              <p:cNvSpPr/>
              <p:nvPr/>
            </p:nvSpPr>
            <p:spPr>
              <a:xfrm>
                <a:off x="9069489" y="5105472"/>
                <a:ext cx="2866094" cy="8822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cs typeface="Times New Roman" panose="02020603050405020304" pitchFamily="18" charset="0"/>
                        </a:rPr>
                        <m:t>𝐻</m:t>
                      </m:r>
                      <m:r>
                        <a:rPr lang="en-US" sz="2000" i="1" baseline="-25000" dirty="0">
                          <a:latin typeface="Cambria Math" panose="02040503050406030204" pitchFamily="18" charset="0"/>
                          <a:ea typeface="LiberationSerif,Italic"/>
                          <a:cs typeface="Times New Roman" panose="02020603050405020304" pitchFamily="18" charset="0"/>
                        </a:rPr>
                        <m:t>0</m:t>
                      </m:r>
                      <m:r>
                        <a:rPr lang="en-US" sz="2000" i="1" dirty="0">
                          <a:latin typeface="Cambria Math" panose="02040503050406030204" pitchFamily="18" charset="0"/>
                          <a:ea typeface="LiberationSerif"/>
                          <a:cs typeface="Times New Roman" panose="02020603050405020304" pitchFamily="18" charset="0"/>
                        </a:rPr>
                        <m:t>: </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𝜇</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0" dirty="0" smtClean="0">
                          <a:latin typeface="Cambria Math" panose="02040503050406030204" pitchFamily="18" charset="0"/>
                          <a:ea typeface="LiberationSerif"/>
                          <a:cs typeface="Times New Roman" panose="02020603050405020304" pitchFamily="18" charset="0"/>
                        </a:rPr>
                        <m:t>58,500</m:t>
                      </m:r>
                    </m:oMath>
                  </m:oMathPara>
                </a14:m>
                <a:endParaRPr lang="en-US" sz="2000" b="0" i="0" dirty="0">
                  <a:latin typeface="Cambria Math" panose="02040503050406030204" pitchFamily="18" charset="0"/>
                  <a:ea typeface="LiberationSerif"/>
                  <a:cs typeface="Times New Roman" panose="02020603050405020304" pitchFamily="18" charset="0"/>
                </a:endParaRPr>
              </a:p>
              <a:p>
                <a:pPr>
                  <a:lnSpc>
                    <a:spcPct val="115000"/>
                  </a:lnSpc>
                  <a:spcBef>
                    <a:spcPts val="1000"/>
                  </a:spcBef>
                  <a:spcAft>
                    <a:spcPts val="1000"/>
                  </a:spcAft>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rPr>
                        <m:t>𝐻</m:t>
                      </m:r>
                      <m:r>
                        <a:rPr lang="en-US" sz="2000" b="0" i="1" baseline="-25000" dirty="0" smtClean="0">
                          <a:latin typeface="Cambria Math" panose="02040503050406030204" pitchFamily="18" charset="0"/>
                          <a:ea typeface="LiberationSerif,Italic"/>
                        </a:rPr>
                        <m:t>𝐴</m:t>
                      </m:r>
                      <m:r>
                        <a:rPr lang="en-US" sz="2000" i="1" dirty="0">
                          <a:latin typeface="Cambria Math" panose="02040503050406030204" pitchFamily="18" charset="0"/>
                          <a:ea typeface="LiberationSerif"/>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𝜇</m:t>
                      </m:r>
                      <m:r>
                        <a:rPr lang="en-US" sz="2000" i="1" dirty="0" smtClean="0">
                          <a:latin typeface="Cambria Math" panose="02040503050406030204" pitchFamily="18" charset="0"/>
                          <a:ea typeface="Cambria Math" panose="02040503050406030204" pitchFamily="18" charset="0"/>
                        </a:rPr>
                        <m:t>&gt;</m:t>
                      </m:r>
                      <m:r>
                        <a:rPr lang="en-US" sz="2000" b="0" i="1" dirty="0" smtClean="0">
                          <a:latin typeface="Cambria Math" panose="02040503050406030204" pitchFamily="18" charset="0"/>
                          <a:ea typeface="Cambria Math" panose="02040503050406030204" pitchFamily="18" charset="0"/>
                        </a:rPr>
                        <m:t>58,500</m:t>
                      </m:r>
                      <m:r>
                        <a:rPr lang="en-IN" sz="2000" i="1" dirty="0">
                          <a:latin typeface="Cambria Math" panose="02040503050406030204" pitchFamily="18" charset="0"/>
                        </a:rPr>
                        <m:t> </m:t>
                      </m:r>
                    </m:oMath>
                  </m:oMathPara>
                </a14:m>
                <a:endParaRPr lang="en-US" sz="2000" dirty="0"/>
              </a:p>
            </p:txBody>
          </p:sp>
        </mc:Choice>
        <mc:Fallback xmlns="">
          <p:sp>
            <p:nvSpPr>
              <p:cNvPr id="23" name="Rectangle 22">
                <a:extLst>
                  <a:ext uri="{FF2B5EF4-FFF2-40B4-BE49-F238E27FC236}">
                    <a16:creationId xmlns:a16="http://schemas.microsoft.com/office/drawing/2014/main" id="{B4563020-AF6B-BD47-8264-F96C2394CE48}"/>
                  </a:ext>
                </a:extLst>
              </p:cNvPr>
              <p:cNvSpPr>
                <a:spLocks noRot="1" noChangeAspect="1" noMove="1" noResize="1" noEditPoints="1" noAdjustHandles="1" noChangeArrowheads="1" noChangeShapeType="1" noTextEdit="1"/>
              </p:cNvSpPr>
              <p:nvPr/>
            </p:nvSpPr>
            <p:spPr>
              <a:xfrm>
                <a:off x="9069489" y="5105472"/>
                <a:ext cx="2866094" cy="882293"/>
              </a:xfrm>
              <a:prstGeom prst="rect">
                <a:avLst/>
              </a:prstGeom>
              <a:blipFill>
                <a:blip r:embed="rId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BEA9F94-B91B-3245-A938-7505BB4D3A84}"/>
              </a:ext>
            </a:extLst>
          </p:cNvPr>
          <p:cNvSpPr txBox="1"/>
          <p:nvPr/>
        </p:nvSpPr>
        <p:spPr>
          <a:xfrm>
            <a:off x="203199" y="6300799"/>
            <a:ext cx="7263527" cy="307777"/>
          </a:xfrm>
          <a:prstGeom prst="rect">
            <a:avLst/>
          </a:prstGeom>
          <a:noFill/>
        </p:spPr>
        <p:txBody>
          <a:bodyPr wrap="none" rtlCol="0">
            <a:spAutoFit/>
          </a:bodyPr>
          <a:lstStyle/>
          <a:p>
            <a:r>
              <a:rPr lang="en-US" dirty="0"/>
              <a:t>Ref: Introductory Statistics, Barbara </a:t>
            </a:r>
            <a:r>
              <a:rPr lang="en-US" dirty="0" err="1"/>
              <a:t>Illowsky</a:t>
            </a:r>
            <a:r>
              <a:rPr lang="en-US" dirty="0"/>
              <a:t> and Susan Dean, OpenStax, Rice University</a:t>
            </a:r>
          </a:p>
        </p:txBody>
      </p:sp>
    </p:spTree>
    <p:extLst>
      <p:ext uri="{BB962C8B-B14F-4D97-AF65-F5344CB8AC3E}">
        <p14:creationId xmlns:p14="http://schemas.microsoft.com/office/powerpoint/2010/main" val="8689356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9" grpId="0"/>
      <p:bldP spid="10" grpId="0"/>
      <p:bldP spid="20"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9841"/>
            <a:ext cx="10096500" cy="990599"/>
          </a:xfrm>
        </p:spPr>
        <p:txBody>
          <a:bodyPr/>
          <a:lstStyle/>
          <a:p>
            <a:r>
              <a:rPr lang="en-US" sz="3600" dirty="0"/>
              <a:t>Examples of Hypotheses</a:t>
            </a:r>
          </a:p>
        </p:txBody>
      </p:sp>
      <p:sp>
        <p:nvSpPr>
          <p:cNvPr id="17" name="Slide Number Placeholder 1">
            <a:extLst>
              <a:ext uri="{FF2B5EF4-FFF2-40B4-BE49-F238E27FC236}">
                <a16:creationId xmlns:a16="http://schemas.microsoft.com/office/drawing/2014/main" id="{91F8AC5C-5B53-EA4C-B7B0-4FD6945F3417}"/>
              </a:ext>
            </a:extLst>
          </p:cNvPr>
          <p:cNvSpPr>
            <a:spLocks noGrp="1"/>
          </p:cNvSpPr>
          <p:nvPr>
            <p:ph type="sldNum" sz="quarter" idx="4"/>
          </p:nvPr>
        </p:nvSpPr>
        <p:spPr>
          <a:xfrm>
            <a:off x="11542506" y="6572922"/>
            <a:ext cx="635723" cy="285078"/>
          </a:xfrm>
        </p:spPr>
        <p:txBody>
          <a:bodyPr/>
          <a:lstStyle/>
          <a:p>
            <a:fld id="{3E740BCE-3C00-FC48-989E-737EA97AF8DA}" type="slidenum">
              <a:rPr lang="en-US" smtClean="0"/>
              <a:pPr/>
              <a:t>12</a:t>
            </a:fld>
            <a:endParaRPr lang="en-US"/>
          </a:p>
        </p:txBody>
      </p:sp>
      <p:sp>
        <p:nvSpPr>
          <p:cNvPr id="18" name="Google Shape;306;p15">
            <a:extLst>
              <a:ext uri="{FF2B5EF4-FFF2-40B4-BE49-F238E27FC236}">
                <a16:creationId xmlns:a16="http://schemas.microsoft.com/office/drawing/2014/main" id="{55BA02E7-485A-134D-92BA-E197D1169C26}"/>
              </a:ext>
            </a:extLst>
          </p:cNvPr>
          <p:cNvSpPr txBox="1"/>
          <p:nvPr/>
        </p:nvSpPr>
        <p:spPr>
          <a:xfrm>
            <a:off x="304800"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“That which can be asserted without evidence, can be dismissed without evidence.” – </a:t>
            </a:r>
            <a:r>
              <a:rPr lang="en-IN" b="1" dirty="0">
                <a:solidFill>
                  <a:schemeClr val="bg1"/>
                </a:solidFill>
              </a:rPr>
              <a:t>Christopher Hitchens</a:t>
            </a:r>
            <a:endParaRPr b="1" dirty="0">
              <a:solidFill>
                <a:schemeClr val="bg1"/>
              </a:solidFill>
            </a:endParaRPr>
          </a:p>
        </p:txBody>
      </p:sp>
      <p:sp>
        <p:nvSpPr>
          <p:cNvPr id="8" name="Text Placeholder 7">
            <a:extLst>
              <a:ext uri="{FF2B5EF4-FFF2-40B4-BE49-F238E27FC236}">
                <a16:creationId xmlns:a16="http://schemas.microsoft.com/office/drawing/2014/main" id="{6D22B184-DC27-FC41-A324-678EC0D25264}"/>
              </a:ext>
            </a:extLst>
          </p:cNvPr>
          <p:cNvSpPr>
            <a:spLocks noGrp="1"/>
          </p:cNvSpPr>
          <p:nvPr>
            <p:ph type="body" idx="1"/>
          </p:nvPr>
        </p:nvSpPr>
        <p:spPr>
          <a:xfrm>
            <a:off x="304800" y="950055"/>
            <a:ext cx="11733345" cy="515888"/>
          </a:xfrm>
        </p:spPr>
        <p:txBody>
          <a:bodyPr/>
          <a:lstStyle/>
          <a:p>
            <a:pPr marL="114300" indent="0">
              <a:lnSpc>
                <a:spcPct val="100000"/>
              </a:lnSpc>
              <a:spcBef>
                <a:spcPts val="0"/>
              </a:spcBef>
              <a:buNone/>
            </a:pPr>
            <a:r>
              <a:rPr lang="en-US" sz="2400" dirty="0"/>
              <a:t>State Null and Alternate Hypotheses for the following:</a:t>
            </a:r>
          </a:p>
        </p:txBody>
      </p:sp>
      <p:sp>
        <p:nvSpPr>
          <p:cNvPr id="19" name="Text Placeholder 7">
            <a:extLst>
              <a:ext uri="{FF2B5EF4-FFF2-40B4-BE49-F238E27FC236}">
                <a16:creationId xmlns:a16="http://schemas.microsoft.com/office/drawing/2014/main" id="{35A8227A-D324-0440-B61C-69BB1B44F240}"/>
              </a:ext>
            </a:extLst>
          </p:cNvPr>
          <p:cNvSpPr txBox="1">
            <a:spLocks/>
          </p:cNvSpPr>
          <p:nvPr/>
        </p:nvSpPr>
        <p:spPr>
          <a:xfrm>
            <a:off x="304801" y="1605486"/>
            <a:ext cx="8389258" cy="920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800"/>
              </a:spcBef>
              <a:spcAft>
                <a:spcPts val="0"/>
              </a:spcAft>
              <a:buClr>
                <a:srgbClr val="D22613"/>
              </a:buClr>
              <a:buSzPts val="18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rgbClr val="D22613"/>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rgbClr val="D22613"/>
              </a:buClr>
              <a:buSzPts val="1800"/>
              <a:buFont typeface="Arial"/>
              <a:buChar char="▪"/>
              <a:defRPr sz="16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8pPr>
            <a:lvl9pPr marL="4114800" marR="0" lvl="8" indent="-228600" algn="l" rtl="0">
              <a:lnSpc>
                <a:spcPct val="90000"/>
              </a:lnSpc>
              <a:spcBef>
                <a:spcPts val="600"/>
              </a:spcBef>
              <a:spcAft>
                <a:spcPts val="0"/>
              </a:spcAft>
              <a:buClr>
                <a:srgbClr val="D22613"/>
              </a:buClr>
              <a:buSzPts val="1800"/>
              <a:buFont typeface="Arial"/>
              <a:buNone/>
              <a:defRPr sz="1400" b="0" i="0" u="none" strike="noStrike" cap="none">
                <a:solidFill>
                  <a:schemeClr val="dk1"/>
                </a:solidFill>
                <a:latin typeface="Arial"/>
                <a:ea typeface="Arial"/>
                <a:cs typeface="Arial"/>
                <a:sym typeface="Arial"/>
              </a:defRPr>
            </a:lvl9pPr>
          </a:lstStyle>
          <a:p>
            <a:pPr marL="571500" indent="-457200">
              <a:lnSpc>
                <a:spcPct val="100000"/>
              </a:lnSpc>
              <a:spcBef>
                <a:spcPts val="0"/>
              </a:spcBef>
              <a:buFont typeface="+mj-lt"/>
              <a:buAutoNum type="arabicPeriod" startAt="4"/>
            </a:pPr>
            <a:r>
              <a:rPr lang="en-US" dirty="0"/>
              <a:t>A sociologist </a:t>
            </a:r>
            <a:r>
              <a:rPr lang="en-US" dirty="0">
                <a:solidFill>
                  <a:srgbClr val="0070C0"/>
                </a:solidFill>
              </a:rPr>
              <a:t>claims</a:t>
            </a:r>
            <a:r>
              <a:rPr lang="en-US" dirty="0"/>
              <a:t> the </a:t>
            </a:r>
            <a:r>
              <a:rPr lang="en-US" dirty="0">
                <a:solidFill>
                  <a:srgbClr val="0070C0"/>
                </a:solidFill>
              </a:rPr>
              <a:t>probability</a:t>
            </a:r>
            <a:r>
              <a:rPr lang="en-US" dirty="0"/>
              <a:t> that a person picked at random in Times Square in New York City is visiting the area is </a:t>
            </a:r>
            <a:r>
              <a:rPr lang="en-US" dirty="0">
                <a:solidFill>
                  <a:srgbClr val="0070C0"/>
                </a:solidFill>
              </a:rPr>
              <a:t>0.83</a:t>
            </a:r>
            <a:r>
              <a:rPr lang="en-US" dirty="0"/>
              <a:t>. You want </a:t>
            </a:r>
            <a:r>
              <a:rPr lang="en-US" dirty="0">
                <a:solidFill>
                  <a:srgbClr val="C00000"/>
                </a:solidFill>
              </a:rPr>
              <a:t>to test</a:t>
            </a:r>
            <a:r>
              <a:rPr lang="en-US" dirty="0"/>
              <a:t> to see if the claim is correct. </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900160B-3A42-8A49-B65B-D247C1503A42}"/>
                  </a:ext>
                </a:extLst>
              </p:cNvPr>
              <p:cNvSpPr/>
              <p:nvPr/>
            </p:nvSpPr>
            <p:spPr>
              <a:xfrm>
                <a:off x="9172052" y="1644425"/>
                <a:ext cx="2866093" cy="8822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cs typeface="Times New Roman" panose="02020603050405020304" pitchFamily="18" charset="0"/>
                        </a:rPr>
                        <m:t>𝐻</m:t>
                      </m:r>
                      <m:r>
                        <a:rPr lang="en-US" sz="2000" i="1" baseline="-25000" dirty="0">
                          <a:latin typeface="Cambria Math" panose="02040503050406030204" pitchFamily="18" charset="0"/>
                          <a:ea typeface="LiberationSerif,Italic"/>
                          <a:cs typeface="Times New Roman" panose="02020603050405020304" pitchFamily="18" charset="0"/>
                        </a:rPr>
                        <m:t>0</m:t>
                      </m:r>
                      <m:r>
                        <a:rPr lang="en-US" sz="2000" i="1" dirty="0">
                          <a:latin typeface="Cambria Math" panose="02040503050406030204" pitchFamily="18" charset="0"/>
                          <a:ea typeface="LiberationSerif"/>
                          <a:cs typeface="Times New Roman" panose="02020603050405020304" pitchFamily="18" charset="0"/>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𝑝</m:t>
                      </m:r>
                      <m:r>
                        <a:rPr lang="en-US" sz="2000" b="0" i="1" dirty="0" smtClean="0">
                          <a:latin typeface="Cambria Math" panose="02040503050406030204" pitchFamily="18" charset="0"/>
                          <a:ea typeface="LiberationSerif"/>
                          <a:cs typeface="Times New Roman" panose="02020603050405020304" pitchFamily="18" charset="0"/>
                        </a:rPr>
                        <m:t>=</m:t>
                      </m:r>
                      <m:r>
                        <a:rPr lang="en-US" sz="2000" b="0" i="0" dirty="0" smtClean="0">
                          <a:latin typeface="Cambria Math" panose="02040503050406030204" pitchFamily="18" charset="0"/>
                          <a:ea typeface="LiberationSerif"/>
                          <a:cs typeface="Times New Roman" panose="02020603050405020304" pitchFamily="18" charset="0"/>
                        </a:rPr>
                        <m:t>0.83</m:t>
                      </m:r>
                    </m:oMath>
                  </m:oMathPara>
                </a14:m>
                <a:endParaRPr lang="en-US" sz="2000" b="0" i="0" dirty="0">
                  <a:latin typeface="Cambria Math" panose="02040503050406030204" pitchFamily="18" charset="0"/>
                  <a:ea typeface="LiberationSerif"/>
                  <a:cs typeface="Times New Roman" panose="02020603050405020304" pitchFamily="18" charset="0"/>
                </a:endParaRPr>
              </a:p>
              <a:p>
                <a:pPr>
                  <a:lnSpc>
                    <a:spcPct val="115000"/>
                  </a:lnSpc>
                  <a:spcBef>
                    <a:spcPts val="1000"/>
                  </a:spcBef>
                  <a:spcAft>
                    <a:spcPts val="1000"/>
                  </a:spcAft>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rPr>
                        <m:t>𝐻</m:t>
                      </m:r>
                      <m:r>
                        <a:rPr lang="en-US" sz="2000" b="0" i="1" baseline="-25000" dirty="0" smtClean="0">
                          <a:latin typeface="Cambria Math" panose="02040503050406030204" pitchFamily="18" charset="0"/>
                          <a:ea typeface="LiberationSerif,Italic"/>
                        </a:rPr>
                        <m:t>𝐴</m:t>
                      </m:r>
                      <m:r>
                        <a:rPr lang="en-US" sz="2000" i="1" dirty="0">
                          <a:latin typeface="Cambria Math" panose="02040503050406030204" pitchFamily="18" charset="0"/>
                          <a:ea typeface="LiberationSerif"/>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𝑝</m:t>
                      </m:r>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0.83</m:t>
                      </m:r>
                      <m:r>
                        <a:rPr lang="en-IN" sz="2000" i="1" dirty="0">
                          <a:latin typeface="Cambria Math" panose="02040503050406030204" pitchFamily="18" charset="0"/>
                        </a:rPr>
                        <m:t> </m:t>
                      </m:r>
                    </m:oMath>
                  </m:oMathPara>
                </a14:m>
                <a:endParaRPr lang="en-US" sz="2000" dirty="0"/>
              </a:p>
            </p:txBody>
          </p:sp>
        </mc:Choice>
        <mc:Fallback xmlns="">
          <p:sp>
            <p:nvSpPr>
              <p:cNvPr id="10" name="Rectangle 9">
                <a:extLst>
                  <a:ext uri="{FF2B5EF4-FFF2-40B4-BE49-F238E27FC236}">
                    <a16:creationId xmlns:a16="http://schemas.microsoft.com/office/drawing/2014/main" id="{8900160B-3A42-8A49-B65B-D247C1503A42}"/>
                  </a:ext>
                </a:extLst>
              </p:cNvPr>
              <p:cNvSpPr>
                <a:spLocks noRot="1" noChangeAspect="1" noMove="1" noResize="1" noEditPoints="1" noAdjustHandles="1" noChangeArrowheads="1" noChangeShapeType="1" noTextEdit="1"/>
              </p:cNvSpPr>
              <p:nvPr/>
            </p:nvSpPr>
            <p:spPr>
              <a:xfrm>
                <a:off x="9172052" y="1644425"/>
                <a:ext cx="2866093" cy="882293"/>
              </a:xfrm>
              <a:prstGeom prst="rect">
                <a:avLst/>
              </a:prstGeom>
              <a:blipFill>
                <a:blip r:embed="rId2"/>
                <a:stretch>
                  <a:fillRect/>
                </a:stretch>
              </a:blipFill>
            </p:spPr>
            <p:txBody>
              <a:bodyPr/>
              <a:lstStyle/>
              <a:p>
                <a:r>
                  <a:rPr lang="en-US">
                    <a:noFill/>
                  </a:rPr>
                  <a:t> </a:t>
                </a:r>
              </a:p>
            </p:txBody>
          </p:sp>
        </mc:Fallback>
      </mc:AlternateContent>
      <p:sp>
        <p:nvSpPr>
          <p:cNvPr id="20" name="Text Placeholder 7">
            <a:extLst>
              <a:ext uri="{FF2B5EF4-FFF2-40B4-BE49-F238E27FC236}">
                <a16:creationId xmlns:a16="http://schemas.microsoft.com/office/drawing/2014/main" id="{79512C17-39AE-BB4F-A54A-63D056014147}"/>
              </a:ext>
            </a:extLst>
          </p:cNvPr>
          <p:cNvSpPr txBox="1">
            <a:spLocks/>
          </p:cNvSpPr>
          <p:nvPr/>
        </p:nvSpPr>
        <p:spPr>
          <a:xfrm>
            <a:off x="304801" y="2699025"/>
            <a:ext cx="8389258" cy="320891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800"/>
              </a:spcBef>
              <a:spcAft>
                <a:spcPts val="0"/>
              </a:spcAft>
              <a:buClr>
                <a:srgbClr val="D22613"/>
              </a:buClr>
              <a:buSzPts val="18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rgbClr val="D22613"/>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rgbClr val="D22613"/>
              </a:buClr>
              <a:buSzPts val="1800"/>
              <a:buFont typeface="Arial"/>
              <a:buChar char="▪"/>
              <a:defRPr sz="16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8pPr>
            <a:lvl9pPr marL="4114800" marR="0" lvl="8" indent="-228600" algn="l" rtl="0">
              <a:lnSpc>
                <a:spcPct val="90000"/>
              </a:lnSpc>
              <a:spcBef>
                <a:spcPts val="600"/>
              </a:spcBef>
              <a:spcAft>
                <a:spcPts val="0"/>
              </a:spcAft>
              <a:buClr>
                <a:srgbClr val="D22613"/>
              </a:buClr>
              <a:buSzPts val="1800"/>
              <a:buFont typeface="Arial"/>
              <a:buNone/>
              <a:defRPr sz="1400" b="0" i="0" u="none" strike="noStrike" cap="none">
                <a:solidFill>
                  <a:schemeClr val="dk1"/>
                </a:solidFill>
                <a:latin typeface="Arial"/>
                <a:ea typeface="Arial"/>
                <a:cs typeface="Arial"/>
                <a:sym typeface="Arial"/>
              </a:defRPr>
            </a:lvl9pPr>
          </a:lstStyle>
          <a:p>
            <a:pPr marL="571500" indent="-457200" algn="just">
              <a:lnSpc>
                <a:spcPct val="100000"/>
              </a:lnSpc>
              <a:spcBef>
                <a:spcPts val="0"/>
              </a:spcBef>
              <a:buFont typeface="+mj-lt"/>
              <a:buAutoNum type="arabicPeriod" startAt="5"/>
            </a:pPr>
            <a:r>
              <a:rPr lang="en-US" dirty="0"/>
              <a:t>Suppose that a recent article </a:t>
            </a:r>
            <a:r>
              <a:rPr lang="en-US" dirty="0">
                <a:solidFill>
                  <a:srgbClr val="0070C0"/>
                </a:solidFill>
              </a:rPr>
              <a:t>stated</a:t>
            </a:r>
            <a:r>
              <a:rPr lang="en-US" dirty="0"/>
              <a:t> that the </a:t>
            </a:r>
            <a:r>
              <a:rPr lang="en-US" dirty="0">
                <a:solidFill>
                  <a:srgbClr val="0070C0"/>
                </a:solidFill>
              </a:rPr>
              <a:t>mean time spent in jail</a:t>
            </a:r>
            <a:r>
              <a:rPr lang="en-US" dirty="0"/>
              <a:t> by a first–time convicted burglar is </a:t>
            </a:r>
            <a:r>
              <a:rPr lang="en-US" b="1" dirty="0">
                <a:solidFill>
                  <a:srgbClr val="0070C0"/>
                </a:solidFill>
              </a:rPr>
              <a:t>2.5</a:t>
            </a:r>
            <a:r>
              <a:rPr lang="en-US" dirty="0">
                <a:solidFill>
                  <a:srgbClr val="0070C0"/>
                </a:solidFill>
              </a:rPr>
              <a:t> years</a:t>
            </a:r>
            <a:r>
              <a:rPr lang="en-US" dirty="0"/>
              <a:t>. A study was then done </a:t>
            </a:r>
            <a:r>
              <a:rPr lang="en-US" dirty="0">
                <a:solidFill>
                  <a:srgbClr val="C00000"/>
                </a:solidFill>
              </a:rPr>
              <a:t>to see</a:t>
            </a:r>
            <a:r>
              <a:rPr lang="en-US" dirty="0"/>
              <a:t> if the mean time has </a:t>
            </a:r>
            <a:r>
              <a:rPr lang="en-US" u="sng" dirty="0"/>
              <a:t>increased</a:t>
            </a:r>
            <a:r>
              <a:rPr lang="en-US" dirty="0"/>
              <a:t> in the new century. A </a:t>
            </a:r>
            <a:r>
              <a:rPr lang="en-US" b="1" dirty="0"/>
              <a:t>random sample</a:t>
            </a:r>
            <a:r>
              <a:rPr lang="en-US" dirty="0"/>
              <a:t> of 26 first-time convicted burglars in a recent year was picked. The mean length of time in jail from the survey was </a:t>
            </a:r>
            <a:r>
              <a:rPr lang="en-US" b="1" dirty="0"/>
              <a:t>3</a:t>
            </a:r>
            <a:r>
              <a:rPr lang="en-US" dirty="0"/>
              <a:t> years with a standard deviation of 1.8 years. Suppose that it is somehow known that the population standard deviation is 1.5. If you were conducting a hypothesis test </a:t>
            </a:r>
            <a:r>
              <a:rPr lang="en-US" dirty="0">
                <a:solidFill>
                  <a:srgbClr val="C00000"/>
                </a:solidFill>
              </a:rPr>
              <a:t>to determine</a:t>
            </a:r>
            <a:r>
              <a:rPr lang="en-US" dirty="0"/>
              <a:t> if the mean length of jail time has </a:t>
            </a:r>
            <a:r>
              <a:rPr lang="en-US" u="sng" dirty="0"/>
              <a:t>increased</a:t>
            </a:r>
            <a:r>
              <a:rPr lang="en-US" dirty="0"/>
              <a:t>, what would the null and alternative hypotheses be? The distribution of the population is normal.</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1CE4944-63F5-5B4C-BC98-3C6A551D4020}"/>
                  </a:ext>
                </a:extLst>
              </p:cNvPr>
              <p:cNvSpPr/>
              <p:nvPr/>
            </p:nvSpPr>
            <p:spPr>
              <a:xfrm>
                <a:off x="9171089" y="2699026"/>
                <a:ext cx="2749979" cy="8822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cs typeface="Times New Roman" panose="02020603050405020304" pitchFamily="18" charset="0"/>
                        </a:rPr>
                        <m:t>𝐻</m:t>
                      </m:r>
                      <m:r>
                        <a:rPr lang="en-US" sz="2000" i="1" baseline="-25000" dirty="0">
                          <a:latin typeface="Cambria Math" panose="02040503050406030204" pitchFamily="18" charset="0"/>
                          <a:ea typeface="LiberationSerif,Italic"/>
                          <a:cs typeface="Times New Roman" panose="02020603050405020304" pitchFamily="18" charset="0"/>
                        </a:rPr>
                        <m:t>0</m:t>
                      </m:r>
                      <m:r>
                        <a:rPr lang="en-US" sz="2000" i="1" dirty="0">
                          <a:latin typeface="Cambria Math" panose="02040503050406030204" pitchFamily="18" charset="0"/>
                          <a:ea typeface="LiberationSerif"/>
                          <a:cs typeface="Times New Roman" panose="02020603050405020304" pitchFamily="18" charset="0"/>
                        </a:rPr>
                        <m:t>: </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𝜇</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0" dirty="0" smtClean="0">
                          <a:latin typeface="Cambria Math" panose="02040503050406030204" pitchFamily="18" charset="0"/>
                          <a:ea typeface="LiberationSerif"/>
                          <a:cs typeface="Times New Roman" panose="02020603050405020304" pitchFamily="18" charset="0"/>
                        </a:rPr>
                        <m:t>2.5 (</m:t>
                      </m:r>
                      <m:r>
                        <m:rPr>
                          <m:sty m:val="p"/>
                        </m:rPr>
                        <a:rPr lang="en-US" sz="2000" b="0" i="0" dirty="0" smtClean="0">
                          <a:latin typeface="Cambria Math" panose="02040503050406030204" pitchFamily="18" charset="0"/>
                          <a:ea typeface="LiberationSerif"/>
                          <a:cs typeface="Times New Roman" panose="02020603050405020304" pitchFamily="18" charset="0"/>
                        </a:rPr>
                        <m:t>or</m:t>
                      </m:r>
                      <m:r>
                        <a:rPr lang="en-US" sz="2000" b="0" i="0" dirty="0" smtClean="0">
                          <a:latin typeface="Cambria Math" panose="02040503050406030204" pitchFamily="18" charset="0"/>
                          <a:ea typeface="LiberationSerif"/>
                          <a:cs typeface="Times New Roman" panose="02020603050405020304" pitchFamily="18" charset="0"/>
                        </a:rPr>
                        <m:t> </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≤2.5)</m:t>
                      </m:r>
                    </m:oMath>
                  </m:oMathPara>
                </a14:m>
                <a:endParaRPr lang="en-US" sz="2000" b="0" i="0" dirty="0">
                  <a:latin typeface="Cambria Math" panose="02040503050406030204" pitchFamily="18" charset="0"/>
                  <a:ea typeface="LiberationSerif"/>
                  <a:cs typeface="Times New Roman" panose="02020603050405020304" pitchFamily="18" charset="0"/>
                </a:endParaRPr>
              </a:p>
              <a:p>
                <a:pPr>
                  <a:lnSpc>
                    <a:spcPct val="115000"/>
                  </a:lnSpc>
                  <a:spcBef>
                    <a:spcPts val="1000"/>
                  </a:spcBef>
                  <a:spcAft>
                    <a:spcPts val="1000"/>
                  </a:spcAft>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rPr>
                        <m:t>𝐻</m:t>
                      </m:r>
                      <m:r>
                        <a:rPr lang="en-US" sz="2000" b="0" i="1" baseline="-25000" dirty="0" smtClean="0">
                          <a:latin typeface="Cambria Math" panose="02040503050406030204" pitchFamily="18" charset="0"/>
                          <a:ea typeface="LiberationSerif,Italic"/>
                        </a:rPr>
                        <m:t>𝐴</m:t>
                      </m:r>
                      <m:r>
                        <a:rPr lang="en-US" sz="2000" i="1" dirty="0">
                          <a:latin typeface="Cambria Math" panose="02040503050406030204" pitchFamily="18" charset="0"/>
                          <a:ea typeface="LiberationSerif"/>
                        </a:rPr>
                        <m:t>:</m:t>
                      </m:r>
                      <m:r>
                        <a:rPr lang="en-US" sz="2000" i="1" dirty="0">
                          <a:latin typeface="Cambria Math" panose="02040503050406030204" pitchFamily="18" charset="0"/>
                          <a:ea typeface="Cambria Math" panose="02040503050406030204" pitchFamily="18" charset="0"/>
                          <a:cs typeface="Times New Roman" panose="02020603050405020304" pitchFamily="18" charset="0"/>
                        </a:rPr>
                        <m:t>𝜇</m:t>
                      </m:r>
                      <m:r>
                        <a:rPr lang="en-US" sz="2000" i="1" dirty="0" smtClean="0">
                          <a:latin typeface="Cambria Math" panose="02040503050406030204" pitchFamily="18" charset="0"/>
                          <a:ea typeface="Cambria Math" panose="02040503050406030204" pitchFamily="18" charset="0"/>
                        </a:rPr>
                        <m:t>&gt;</m:t>
                      </m:r>
                      <m:r>
                        <a:rPr lang="en-US" sz="2000" b="0" i="1" dirty="0" smtClean="0">
                          <a:latin typeface="Cambria Math" panose="02040503050406030204" pitchFamily="18" charset="0"/>
                          <a:ea typeface="Cambria Math" panose="02040503050406030204" pitchFamily="18" charset="0"/>
                        </a:rPr>
                        <m:t>2.5</m:t>
                      </m:r>
                      <m:r>
                        <a:rPr lang="en-IN" sz="2000" i="1" dirty="0">
                          <a:latin typeface="Cambria Math" panose="02040503050406030204" pitchFamily="18" charset="0"/>
                        </a:rPr>
                        <m:t> </m:t>
                      </m:r>
                    </m:oMath>
                  </m:oMathPara>
                </a14:m>
                <a:endParaRPr lang="en-US" sz="2000" dirty="0"/>
              </a:p>
            </p:txBody>
          </p:sp>
        </mc:Choice>
        <mc:Fallback xmlns="">
          <p:sp>
            <p:nvSpPr>
              <p:cNvPr id="21" name="Rectangle 20">
                <a:extLst>
                  <a:ext uri="{FF2B5EF4-FFF2-40B4-BE49-F238E27FC236}">
                    <a16:creationId xmlns:a16="http://schemas.microsoft.com/office/drawing/2014/main" id="{D1CE4944-63F5-5B4C-BC98-3C6A551D4020}"/>
                  </a:ext>
                </a:extLst>
              </p:cNvPr>
              <p:cNvSpPr>
                <a:spLocks noRot="1" noChangeAspect="1" noMove="1" noResize="1" noEditPoints="1" noAdjustHandles="1" noChangeArrowheads="1" noChangeShapeType="1" noTextEdit="1"/>
              </p:cNvSpPr>
              <p:nvPr/>
            </p:nvSpPr>
            <p:spPr>
              <a:xfrm>
                <a:off x="9171089" y="2699026"/>
                <a:ext cx="2749979" cy="882293"/>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F1D264E-90A9-2644-921C-6432180E4C7D}"/>
              </a:ext>
            </a:extLst>
          </p:cNvPr>
          <p:cNvSpPr txBox="1"/>
          <p:nvPr/>
        </p:nvSpPr>
        <p:spPr>
          <a:xfrm>
            <a:off x="203199" y="6300799"/>
            <a:ext cx="7263527" cy="307777"/>
          </a:xfrm>
          <a:prstGeom prst="rect">
            <a:avLst/>
          </a:prstGeom>
          <a:noFill/>
        </p:spPr>
        <p:txBody>
          <a:bodyPr wrap="none" rtlCol="0">
            <a:spAutoFit/>
          </a:bodyPr>
          <a:lstStyle/>
          <a:p>
            <a:r>
              <a:rPr lang="en-US" dirty="0"/>
              <a:t>Ref: Introductory Statistics, Barbara </a:t>
            </a:r>
            <a:r>
              <a:rPr lang="en-US" dirty="0" err="1"/>
              <a:t>Illowsky</a:t>
            </a:r>
            <a:r>
              <a:rPr lang="en-US" dirty="0"/>
              <a:t> and Susan Dean, OpenStax, Rice University</a:t>
            </a:r>
          </a:p>
        </p:txBody>
      </p:sp>
    </p:spTree>
    <p:extLst>
      <p:ext uri="{BB962C8B-B14F-4D97-AF65-F5344CB8AC3E}">
        <p14:creationId xmlns:p14="http://schemas.microsoft.com/office/powerpoint/2010/main" val="606074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9841"/>
            <a:ext cx="10096500" cy="990599"/>
          </a:xfrm>
        </p:spPr>
        <p:txBody>
          <a:bodyPr/>
          <a:lstStyle/>
          <a:p>
            <a:r>
              <a:rPr lang="en-US" sz="3600" dirty="0"/>
              <a:t>Examples of Hypotheses</a:t>
            </a:r>
          </a:p>
        </p:txBody>
      </p:sp>
      <p:sp>
        <p:nvSpPr>
          <p:cNvPr id="17" name="Slide Number Placeholder 1">
            <a:extLst>
              <a:ext uri="{FF2B5EF4-FFF2-40B4-BE49-F238E27FC236}">
                <a16:creationId xmlns:a16="http://schemas.microsoft.com/office/drawing/2014/main" id="{91F8AC5C-5B53-EA4C-B7B0-4FD6945F3417}"/>
              </a:ext>
            </a:extLst>
          </p:cNvPr>
          <p:cNvSpPr>
            <a:spLocks noGrp="1"/>
          </p:cNvSpPr>
          <p:nvPr>
            <p:ph type="sldNum" sz="quarter" idx="4"/>
          </p:nvPr>
        </p:nvSpPr>
        <p:spPr>
          <a:xfrm>
            <a:off x="11542506" y="6572922"/>
            <a:ext cx="635723" cy="285078"/>
          </a:xfrm>
        </p:spPr>
        <p:txBody>
          <a:bodyPr/>
          <a:lstStyle/>
          <a:p>
            <a:fld id="{3E740BCE-3C00-FC48-989E-737EA97AF8DA}" type="slidenum">
              <a:rPr lang="en-US" smtClean="0"/>
              <a:pPr/>
              <a:t>13</a:t>
            </a:fld>
            <a:endParaRPr lang="en-US"/>
          </a:p>
        </p:txBody>
      </p:sp>
      <p:sp>
        <p:nvSpPr>
          <p:cNvPr id="18" name="Google Shape;306;p15">
            <a:extLst>
              <a:ext uri="{FF2B5EF4-FFF2-40B4-BE49-F238E27FC236}">
                <a16:creationId xmlns:a16="http://schemas.microsoft.com/office/drawing/2014/main" id="{55BA02E7-485A-134D-92BA-E197D1169C26}"/>
              </a:ext>
            </a:extLst>
          </p:cNvPr>
          <p:cNvSpPr txBox="1"/>
          <p:nvPr/>
        </p:nvSpPr>
        <p:spPr>
          <a:xfrm>
            <a:off x="304800"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“Everything must be made as simple as possible. But not simpler.” – </a:t>
            </a:r>
            <a:r>
              <a:rPr lang="en-IN" b="1" dirty="0">
                <a:solidFill>
                  <a:schemeClr val="bg1"/>
                </a:solidFill>
              </a:rPr>
              <a:t>Albert Einstein</a:t>
            </a:r>
            <a:endParaRPr b="1" dirty="0">
              <a:solidFill>
                <a:schemeClr val="bg1"/>
              </a:solidFill>
            </a:endParaRPr>
          </a:p>
        </p:txBody>
      </p:sp>
      <p:sp>
        <p:nvSpPr>
          <p:cNvPr id="8" name="Text Placeholder 7">
            <a:extLst>
              <a:ext uri="{FF2B5EF4-FFF2-40B4-BE49-F238E27FC236}">
                <a16:creationId xmlns:a16="http://schemas.microsoft.com/office/drawing/2014/main" id="{6D22B184-DC27-FC41-A324-678EC0D25264}"/>
              </a:ext>
            </a:extLst>
          </p:cNvPr>
          <p:cNvSpPr>
            <a:spLocks noGrp="1"/>
          </p:cNvSpPr>
          <p:nvPr>
            <p:ph type="body" idx="1"/>
          </p:nvPr>
        </p:nvSpPr>
        <p:spPr>
          <a:xfrm>
            <a:off x="304800" y="950055"/>
            <a:ext cx="11733345" cy="515888"/>
          </a:xfrm>
        </p:spPr>
        <p:txBody>
          <a:bodyPr/>
          <a:lstStyle/>
          <a:p>
            <a:pPr marL="114300" indent="0">
              <a:lnSpc>
                <a:spcPct val="100000"/>
              </a:lnSpc>
              <a:spcBef>
                <a:spcPts val="0"/>
              </a:spcBef>
              <a:buNone/>
            </a:pPr>
            <a:r>
              <a:rPr lang="en-US" sz="2400" dirty="0"/>
              <a:t>State Null and Alternate Hypotheses for the following:</a:t>
            </a:r>
          </a:p>
        </p:txBody>
      </p:sp>
      <p:sp>
        <p:nvSpPr>
          <p:cNvPr id="20" name="Text Placeholder 7">
            <a:extLst>
              <a:ext uri="{FF2B5EF4-FFF2-40B4-BE49-F238E27FC236}">
                <a16:creationId xmlns:a16="http://schemas.microsoft.com/office/drawing/2014/main" id="{79512C17-39AE-BB4F-A54A-63D056014147}"/>
              </a:ext>
            </a:extLst>
          </p:cNvPr>
          <p:cNvSpPr txBox="1">
            <a:spLocks/>
          </p:cNvSpPr>
          <p:nvPr/>
        </p:nvSpPr>
        <p:spPr>
          <a:xfrm>
            <a:off x="304800" y="1741717"/>
            <a:ext cx="8389258" cy="320891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800"/>
              </a:spcBef>
              <a:spcAft>
                <a:spcPts val="0"/>
              </a:spcAft>
              <a:buClr>
                <a:srgbClr val="D22613"/>
              </a:buClr>
              <a:buSzPts val="18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rgbClr val="D22613"/>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rgbClr val="D22613"/>
              </a:buClr>
              <a:buSzPts val="1800"/>
              <a:buFont typeface="Arial"/>
              <a:buChar char="▪"/>
              <a:defRPr sz="16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rgbClr val="D22613"/>
              </a:buClr>
              <a:buSzPts val="1800"/>
              <a:buFont typeface="Arial"/>
              <a:buChar char="▪"/>
              <a:defRPr sz="1400" b="0" i="0" u="none" strike="noStrike" cap="none">
                <a:solidFill>
                  <a:schemeClr val="dk1"/>
                </a:solidFill>
                <a:latin typeface="Arial"/>
                <a:ea typeface="Arial"/>
                <a:cs typeface="Arial"/>
                <a:sym typeface="Arial"/>
              </a:defRPr>
            </a:lvl8pPr>
            <a:lvl9pPr marL="4114800" marR="0" lvl="8" indent="-228600" algn="l" rtl="0">
              <a:lnSpc>
                <a:spcPct val="90000"/>
              </a:lnSpc>
              <a:spcBef>
                <a:spcPts val="600"/>
              </a:spcBef>
              <a:spcAft>
                <a:spcPts val="0"/>
              </a:spcAft>
              <a:buClr>
                <a:srgbClr val="D22613"/>
              </a:buClr>
              <a:buSzPts val="1800"/>
              <a:buFont typeface="Arial"/>
              <a:buNone/>
              <a:defRPr sz="1400" b="0" i="0" u="none" strike="noStrike" cap="none">
                <a:solidFill>
                  <a:schemeClr val="dk1"/>
                </a:solidFill>
                <a:latin typeface="Arial"/>
                <a:ea typeface="Arial"/>
                <a:cs typeface="Arial"/>
                <a:sym typeface="Arial"/>
              </a:defRPr>
            </a:lvl9pPr>
          </a:lstStyle>
          <a:p>
            <a:pPr marL="571500" indent="-457200">
              <a:lnSpc>
                <a:spcPct val="100000"/>
              </a:lnSpc>
              <a:spcBef>
                <a:spcPts val="0"/>
              </a:spcBef>
              <a:buFont typeface="+mj-lt"/>
              <a:buAutoNum type="arabicPeriod" startAt="6"/>
            </a:pPr>
            <a:r>
              <a:rPr lang="en-US" dirty="0"/>
              <a:t>The National Institute of Mental Health published an article </a:t>
            </a:r>
            <a:r>
              <a:rPr lang="en-US" dirty="0">
                <a:solidFill>
                  <a:srgbClr val="0070C0"/>
                </a:solidFill>
              </a:rPr>
              <a:t>stating that</a:t>
            </a:r>
            <a:r>
              <a:rPr lang="en-US" dirty="0"/>
              <a:t> in any one-year period, approximately </a:t>
            </a:r>
            <a:r>
              <a:rPr lang="en-US" dirty="0">
                <a:solidFill>
                  <a:srgbClr val="0070C0"/>
                </a:solidFill>
              </a:rPr>
              <a:t>9.5 percent</a:t>
            </a:r>
            <a:r>
              <a:rPr lang="en-US" dirty="0"/>
              <a:t> of American adults suffer from depression or a depressive illness. Suppose that in a </a:t>
            </a:r>
            <a:r>
              <a:rPr lang="en-US" u="sng" dirty="0"/>
              <a:t>survey of 100 people in a certain town, seven of them suffered </a:t>
            </a:r>
            <a:r>
              <a:rPr lang="en-US" dirty="0"/>
              <a:t>from depression or a depressive illness. If you were conducting a hypothesis test </a:t>
            </a:r>
            <a:r>
              <a:rPr lang="en-US" dirty="0">
                <a:solidFill>
                  <a:srgbClr val="C00000"/>
                </a:solidFill>
              </a:rPr>
              <a:t>to determine</a:t>
            </a:r>
            <a:r>
              <a:rPr lang="en-US" dirty="0"/>
              <a:t> if the true proportion of people in that town suffering from depression or a depressive illness is </a:t>
            </a:r>
            <a:r>
              <a:rPr lang="en-US" u="sng" dirty="0"/>
              <a:t>lower than </a:t>
            </a:r>
            <a:r>
              <a:rPr lang="en-US" dirty="0"/>
              <a:t>the percent in the general adult American population, what would the null and alternative hypotheses be?</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1CE4944-63F5-5B4C-BC98-3C6A551D4020}"/>
                  </a:ext>
                </a:extLst>
              </p:cNvPr>
              <p:cNvSpPr/>
              <p:nvPr/>
            </p:nvSpPr>
            <p:spPr>
              <a:xfrm>
                <a:off x="9137221" y="1773720"/>
                <a:ext cx="2749979" cy="7078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cs typeface="Times New Roman" panose="02020603050405020304" pitchFamily="18" charset="0"/>
                        </a:rPr>
                        <m:t>𝐻</m:t>
                      </m:r>
                      <m:r>
                        <a:rPr lang="en-US" sz="2000" i="1" baseline="-25000" dirty="0">
                          <a:latin typeface="Cambria Math" panose="02040503050406030204" pitchFamily="18" charset="0"/>
                          <a:ea typeface="LiberationSerif,Italic"/>
                          <a:cs typeface="Times New Roman" panose="02020603050405020304" pitchFamily="18" charset="0"/>
                        </a:rPr>
                        <m:t>0</m:t>
                      </m:r>
                      <m:r>
                        <a:rPr lang="en-US" sz="2000" i="1" dirty="0">
                          <a:latin typeface="Cambria Math" panose="02040503050406030204" pitchFamily="18" charset="0"/>
                          <a:ea typeface="LiberationSerif"/>
                          <a:cs typeface="Times New Roman" panose="02020603050405020304" pitchFamily="18" charset="0"/>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𝑝</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0" dirty="0" smtClean="0">
                          <a:latin typeface="Cambria Math" panose="02040503050406030204" pitchFamily="18" charset="0"/>
                          <a:ea typeface="LiberationSerif"/>
                          <a:cs typeface="Times New Roman" panose="02020603050405020304" pitchFamily="18" charset="0"/>
                        </a:rPr>
                        <m:t>0.095</m:t>
                      </m:r>
                    </m:oMath>
                  </m:oMathPara>
                </a14:m>
                <a:endParaRPr lang="en-US" sz="2000" b="0" i="0" dirty="0">
                  <a:latin typeface="Cambria Math" panose="02040503050406030204" pitchFamily="18" charset="0"/>
                  <a:ea typeface="LiberationSerif"/>
                  <a:cs typeface="Times New Roman" panose="02020603050405020304" pitchFamily="18" charset="0"/>
                </a:endParaRPr>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ea typeface="LiberationSerif,Italic"/>
                        </a:rPr>
                        <m:t>𝐻</m:t>
                      </m:r>
                      <m:r>
                        <a:rPr lang="en-US" sz="2000" b="0" i="1" baseline="-25000" dirty="0" smtClean="0">
                          <a:latin typeface="Cambria Math" panose="02040503050406030204" pitchFamily="18" charset="0"/>
                          <a:ea typeface="LiberationSerif,Italic"/>
                        </a:rPr>
                        <m:t>𝐴</m:t>
                      </m:r>
                      <m:r>
                        <a:rPr lang="en-US" sz="2000" i="1" dirty="0">
                          <a:latin typeface="Cambria Math" panose="02040503050406030204" pitchFamily="18" charset="0"/>
                          <a:ea typeface="LiberationSerif"/>
                        </a:rPr>
                        <m:t>:</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𝑝</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&lt;0.095 </m:t>
                      </m:r>
                    </m:oMath>
                  </m:oMathPara>
                </a14:m>
                <a:endParaRPr lang="en-US" sz="2000" dirty="0"/>
              </a:p>
            </p:txBody>
          </p:sp>
        </mc:Choice>
        <mc:Fallback xmlns="">
          <p:sp>
            <p:nvSpPr>
              <p:cNvPr id="21" name="Rectangle 20">
                <a:extLst>
                  <a:ext uri="{FF2B5EF4-FFF2-40B4-BE49-F238E27FC236}">
                    <a16:creationId xmlns:a16="http://schemas.microsoft.com/office/drawing/2014/main" id="{D1CE4944-63F5-5B4C-BC98-3C6A551D4020}"/>
                  </a:ext>
                </a:extLst>
              </p:cNvPr>
              <p:cNvSpPr>
                <a:spLocks noRot="1" noChangeAspect="1" noMove="1" noResize="1" noEditPoints="1" noAdjustHandles="1" noChangeArrowheads="1" noChangeShapeType="1" noTextEdit="1"/>
              </p:cNvSpPr>
              <p:nvPr/>
            </p:nvSpPr>
            <p:spPr>
              <a:xfrm>
                <a:off x="9137221" y="1773720"/>
                <a:ext cx="2749979" cy="707886"/>
              </a:xfrm>
              <a:prstGeom prst="rect">
                <a:avLst/>
              </a:prstGeom>
              <a:blipFill>
                <a:blip r:embed="rId2"/>
                <a:stretch>
                  <a:fillRect b="-1052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F1D264E-90A9-2644-921C-6432180E4C7D}"/>
              </a:ext>
            </a:extLst>
          </p:cNvPr>
          <p:cNvSpPr txBox="1"/>
          <p:nvPr/>
        </p:nvSpPr>
        <p:spPr>
          <a:xfrm>
            <a:off x="203199" y="6300799"/>
            <a:ext cx="7263527" cy="307777"/>
          </a:xfrm>
          <a:prstGeom prst="rect">
            <a:avLst/>
          </a:prstGeom>
          <a:noFill/>
        </p:spPr>
        <p:txBody>
          <a:bodyPr wrap="none" rtlCol="0">
            <a:spAutoFit/>
          </a:bodyPr>
          <a:lstStyle/>
          <a:p>
            <a:r>
              <a:rPr lang="en-US" dirty="0"/>
              <a:t>Ref: Introductory Statistics, Barbara </a:t>
            </a:r>
            <a:r>
              <a:rPr lang="en-US" dirty="0" err="1"/>
              <a:t>Illowsky</a:t>
            </a:r>
            <a:r>
              <a:rPr lang="en-US" dirty="0"/>
              <a:t> and Susan Dean, OpenStax, Rice University</a:t>
            </a:r>
          </a:p>
        </p:txBody>
      </p:sp>
    </p:spTree>
    <p:extLst>
      <p:ext uri="{BB962C8B-B14F-4D97-AF65-F5344CB8AC3E}">
        <p14:creationId xmlns:p14="http://schemas.microsoft.com/office/powerpoint/2010/main" val="3090498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1"/>
            <a:ext cx="10096500" cy="990599"/>
          </a:xfrm>
        </p:spPr>
        <p:txBody>
          <a:bodyPr/>
          <a:lstStyle/>
          <a:p>
            <a:r>
              <a:rPr lang="en-US" sz="3600" dirty="0"/>
              <a:t>Step 2: Specify the critical region</a:t>
            </a:r>
          </a:p>
        </p:txBody>
      </p:sp>
      <mc:AlternateContent xmlns:mc="http://schemas.openxmlformats.org/markup-compatibility/2006" xmlns:a14="http://schemas.microsoft.com/office/drawing/2010/main">
        <mc:Choice Requires="a14">
          <p:sp>
            <p:nvSpPr>
              <p:cNvPr id="5" name="Content Placeholder 2"/>
              <p:cNvSpPr txBox="1">
                <a:spLocks/>
              </p:cNvSpPr>
              <p:nvPr/>
            </p:nvSpPr>
            <p:spPr bwMode="auto">
              <a:xfrm>
                <a:off x="1143000" y="1143001"/>
                <a:ext cx="10591800" cy="448624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400" kern="0" dirty="0">
                    <a:latin typeface="Arial" panose="020B0604020202020204" pitchFamily="34" charset="0"/>
                    <a:cs typeface="Arial" panose="020B0604020202020204" pitchFamily="34" charset="0"/>
                  </a:rPr>
                  <a:t>First, we must decide on the </a:t>
                </a:r>
                <a:r>
                  <a:rPr lang="en-US" sz="2400" b="1" kern="0" dirty="0">
                    <a:latin typeface="Arial" panose="020B0604020202020204" pitchFamily="34" charset="0"/>
                    <a:cs typeface="Arial" panose="020B0604020202020204" pitchFamily="34" charset="0"/>
                  </a:rPr>
                  <a:t>Significance Level</a:t>
                </a:r>
                <a:r>
                  <a:rPr lang="en-US" sz="2400" kern="0" dirty="0">
                    <a:latin typeface="Arial" panose="020B0604020202020204" pitchFamily="34" charset="0"/>
                    <a:cs typeface="Arial" panose="020B0604020202020204" pitchFamily="34" charset="0"/>
                  </a:rPr>
                  <a:t>, </a:t>
                </a:r>
                <a14:m>
                  <m:oMath xmlns:m="http://schemas.openxmlformats.org/officeDocument/2006/math">
                    <m:r>
                      <a:rPr lang="el-GR" sz="2400" b="1" i="1" kern="0" dirty="0" smtClean="0">
                        <a:latin typeface="Cambria Math" panose="02040503050406030204" pitchFamily="18" charset="0"/>
                        <a:cs typeface="Arial" panose="020B0604020202020204" pitchFamily="34" charset="0"/>
                      </a:rPr>
                      <m:t>𝜶</m:t>
                    </m:r>
                  </m:oMath>
                </a14:m>
                <a:r>
                  <a:rPr lang="en-US" sz="2400" kern="0" dirty="0">
                    <a:latin typeface="Arial" panose="020B0604020202020204" pitchFamily="34" charset="0"/>
                    <a:cs typeface="Arial" panose="020B0604020202020204" pitchFamily="34" charset="0"/>
                  </a:rPr>
                  <a:t>.  It is a measure of how unlikely you want the results of the sample to be before you reject the null hypothesis, </a:t>
                </a:r>
                <a14:m>
                  <m:oMath xmlns:m="http://schemas.openxmlformats.org/officeDocument/2006/math">
                    <m:r>
                      <a:rPr lang="en-US" sz="2400" i="1" kern="0" dirty="0" smtClean="0">
                        <a:latin typeface="Cambria Math" panose="02040503050406030204" pitchFamily="18" charset="0"/>
                        <a:cs typeface="Arial" panose="020B0604020202020204" pitchFamily="34" charset="0"/>
                      </a:rPr>
                      <m:t>𝐻</m:t>
                    </m:r>
                    <m:r>
                      <a:rPr lang="en-US" sz="2400" i="1" kern="0" baseline="-25000" dirty="0">
                        <a:latin typeface="Cambria Math" panose="02040503050406030204" pitchFamily="18" charset="0"/>
                        <a:cs typeface="Arial" panose="020B0604020202020204" pitchFamily="34" charset="0"/>
                      </a:rPr>
                      <m:t>0</m:t>
                    </m:r>
                  </m:oMath>
                </a14:m>
                <a:r>
                  <a:rPr lang="en-US" sz="2400" kern="0" dirty="0">
                    <a:latin typeface="Arial" panose="020B0604020202020204" pitchFamily="34" charset="0"/>
                    <a:cs typeface="Arial" panose="020B0604020202020204" pitchFamily="34" charset="0"/>
                  </a:rPr>
                  <a:t>.</a:t>
                </a:r>
              </a:p>
              <a:p>
                <a:pPr marL="0" indent="0">
                  <a:buNone/>
                </a:pPr>
                <a:endParaRPr lang="en-US" sz="2400" kern="0" dirty="0">
                  <a:latin typeface="Arial" panose="020B0604020202020204" pitchFamily="34" charset="0"/>
                  <a:cs typeface="Arial" panose="020B0604020202020204" pitchFamily="34" charset="0"/>
                </a:endParaRPr>
              </a:p>
              <a:p>
                <a:pPr marL="0" indent="0">
                  <a:buNone/>
                </a:pPr>
                <a:endParaRPr lang="en-US" sz="2400" kern="0" dirty="0">
                  <a:latin typeface="Arial" panose="020B0604020202020204" pitchFamily="34" charset="0"/>
                  <a:cs typeface="Arial" panose="020B0604020202020204" pitchFamily="34" charset="0"/>
                </a:endParaRPr>
              </a:p>
              <a:p>
                <a:pPr marL="0" indent="0">
                  <a:buNone/>
                </a:pPr>
                <a:endParaRPr lang="en-US" sz="2400" kern="0" dirty="0">
                  <a:latin typeface="Arial" panose="020B0604020202020204" pitchFamily="34" charset="0"/>
                  <a:cs typeface="Arial" panose="020B0604020202020204" pitchFamily="34" charset="0"/>
                </a:endParaRPr>
              </a:p>
              <a:p>
                <a:pPr marL="0" indent="0">
                  <a:buNone/>
                </a:pPr>
                <a:endParaRPr lang="en-US" sz="2400" kern="0" dirty="0">
                  <a:latin typeface="Arial" panose="020B0604020202020204" pitchFamily="34" charset="0"/>
                  <a:cs typeface="Arial" panose="020B0604020202020204" pitchFamily="34" charset="0"/>
                </a:endParaRPr>
              </a:p>
              <a:p>
                <a:pPr marL="0" indent="0">
                  <a:buNone/>
                </a:pPr>
                <a:endParaRPr lang="en-US" sz="2400" kern="0" dirty="0">
                  <a:latin typeface="Arial" panose="020B0604020202020204" pitchFamily="34" charset="0"/>
                  <a:cs typeface="Arial" panose="020B0604020202020204" pitchFamily="34" charset="0"/>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bwMode="auto">
              <a:xfrm>
                <a:off x="1143000" y="1143001"/>
                <a:ext cx="10591800" cy="4486246"/>
              </a:xfrm>
              <a:prstGeom prst="rect">
                <a:avLst/>
              </a:prstGeom>
              <a:blipFill>
                <a:blip r:embed="rId2"/>
                <a:stretch>
                  <a:fillRect l="-958" t="-14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6" name="Picture 2" descr="http://blogs.plos.org/models/files/2014/09/norm.png"/>
          <p:cNvPicPr>
            <a:picLocks noChangeAspect="1" noChangeArrowheads="1"/>
          </p:cNvPicPr>
          <p:nvPr/>
        </p:nvPicPr>
        <p:blipFill rotWithShape="1">
          <a:blip r:embed="rId3">
            <a:extLst>
              <a:ext uri="{28A0092B-C50C-407E-A947-70E740481C1C}">
                <a14:useLocalDpi xmlns:a14="http://schemas.microsoft.com/office/drawing/2010/main" val="0"/>
              </a:ext>
            </a:extLst>
          </a:blip>
          <a:srcRect l="15503" t="19139" r="8528" b="21467"/>
          <a:stretch/>
        </p:blipFill>
        <p:spPr bwMode="auto">
          <a:xfrm>
            <a:off x="6019800" y="2133600"/>
            <a:ext cx="4572000" cy="28956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8318500" y="2209802"/>
            <a:ext cx="0" cy="2667001"/>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8318500" y="4953001"/>
            <a:ext cx="0" cy="533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019801" y="5467291"/>
            <a:ext cx="5304850" cy="400110"/>
          </a:xfrm>
          <a:prstGeom prst="rect">
            <a:avLst/>
          </a:prstGeom>
          <a:noFill/>
        </p:spPr>
        <p:txBody>
          <a:bodyPr wrap="none" rtlCol="0">
            <a:spAutoFit/>
          </a:bodyPr>
          <a:lstStyle/>
          <a:p>
            <a:r>
              <a:rPr lang="en-IN" sz="2000">
                <a:latin typeface="Arial" panose="020B0604020202020204" pitchFamily="34" charset="0"/>
              </a:rPr>
              <a:t>Claim or Expectation, say, 2 tones of fairness</a:t>
            </a:r>
          </a:p>
        </p:txBody>
      </p:sp>
      <p:cxnSp>
        <p:nvCxnSpPr>
          <p:cNvPr id="10" name="Curved Connector 9"/>
          <p:cNvCxnSpPr/>
          <p:nvPr/>
        </p:nvCxnSpPr>
        <p:spPr>
          <a:xfrm>
            <a:off x="2743200" y="3771901"/>
            <a:ext cx="5181600" cy="914400"/>
          </a:xfrm>
          <a:prstGeom prst="curvedConnector3">
            <a:avLst/>
          </a:prstGeom>
          <a:ln>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001000" y="2857502"/>
            <a:ext cx="0" cy="198120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1540016" y="3543301"/>
            <a:ext cx="1181734" cy="400110"/>
          </a:xfrm>
          <a:prstGeom prst="rect">
            <a:avLst/>
          </a:prstGeom>
          <a:noFill/>
        </p:spPr>
        <p:txBody>
          <a:bodyPr wrap="none" rtlCol="0">
            <a:spAutoFit/>
          </a:bodyPr>
          <a:lstStyle/>
          <a:p>
            <a:r>
              <a:rPr lang="en-IN" sz="2000" dirty="0">
                <a:solidFill>
                  <a:srgbClr val="C00000"/>
                </a:solidFill>
                <a:latin typeface="Arial" panose="020B0604020202020204" pitchFamily="34" charset="0"/>
              </a:rPr>
              <a:t>This far?</a:t>
            </a:r>
          </a:p>
        </p:txBody>
      </p:sp>
      <p:cxnSp>
        <p:nvCxnSpPr>
          <p:cNvPr id="13" name="Curved Connector 12"/>
          <p:cNvCxnSpPr/>
          <p:nvPr/>
        </p:nvCxnSpPr>
        <p:spPr>
          <a:xfrm flipV="1">
            <a:off x="2535308" y="4476753"/>
            <a:ext cx="5122792" cy="6409"/>
          </a:xfrm>
          <a:prstGeom prst="curvedConnector3">
            <a:avLst>
              <a:gd name="adj1" fmla="val 1657"/>
            </a:avLst>
          </a:prstGeom>
          <a:ln>
            <a:solidFill>
              <a:srgbClr val="00B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716908" y="3771901"/>
            <a:ext cx="0" cy="1066802"/>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1332124" y="4254561"/>
            <a:ext cx="1181734" cy="400110"/>
          </a:xfrm>
          <a:prstGeom prst="rect">
            <a:avLst/>
          </a:prstGeom>
          <a:noFill/>
        </p:spPr>
        <p:txBody>
          <a:bodyPr wrap="none" rtlCol="0">
            <a:spAutoFit/>
          </a:bodyPr>
          <a:lstStyle/>
          <a:p>
            <a:r>
              <a:rPr lang="en-IN" sz="2000" dirty="0">
                <a:solidFill>
                  <a:srgbClr val="00B050"/>
                </a:solidFill>
                <a:latin typeface="Arial" panose="020B0604020202020204" pitchFamily="34" charset="0"/>
              </a:rPr>
              <a:t>This far?</a:t>
            </a:r>
          </a:p>
        </p:txBody>
      </p:sp>
      <p:cxnSp>
        <p:nvCxnSpPr>
          <p:cNvPr id="16" name="Curved Connector 15"/>
          <p:cNvCxnSpPr/>
          <p:nvPr/>
        </p:nvCxnSpPr>
        <p:spPr>
          <a:xfrm flipV="1">
            <a:off x="2743200" y="4743450"/>
            <a:ext cx="4622800" cy="647702"/>
          </a:xfrm>
          <a:prstGeom prst="curvedConnector3">
            <a:avLst/>
          </a:prstGeom>
          <a:ln>
            <a:solidFill>
              <a:srgbClr val="9966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66000" y="4579301"/>
            <a:ext cx="0" cy="234000"/>
          </a:xfrm>
          <a:prstGeom prst="line">
            <a:avLst/>
          </a:prstGeom>
          <a:ln>
            <a:solidFill>
              <a:srgbClr val="996600"/>
            </a:solidFill>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1557408" y="5137152"/>
            <a:ext cx="1181734" cy="400110"/>
          </a:xfrm>
          <a:prstGeom prst="rect">
            <a:avLst/>
          </a:prstGeom>
          <a:noFill/>
        </p:spPr>
        <p:txBody>
          <a:bodyPr wrap="none" rtlCol="0">
            <a:spAutoFit/>
          </a:bodyPr>
          <a:lstStyle/>
          <a:p>
            <a:r>
              <a:rPr lang="en-IN" sz="2000" dirty="0">
                <a:solidFill>
                  <a:srgbClr val="996600"/>
                </a:solidFill>
                <a:latin typeface="Arial" panose="020B0604020202020204" pitchFamily="34" charset="0"/>
              </a:rPr>
              <a:t>This far?</a:t>
            </a:r>
          </a:p>
        </p:txBody>
      </p:sp>
      <p:sp>
        <p:nvSpPr>
          <p:cNvPr id="19" name="Slide Number Placeholder 1">
            <a:extLst>
              <a:ext uri="{FF2B5EF4-FFF2-40B4-BE49-F238E27FC236}">
                <a16:creationId xmlns:a16="http://schemas.microsoft.com/office/drawing/2014/main" id="{D352A249-5F30-C443-840D-EC13C2DA2699}"/>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14</a:t>
            </a:fld>
            <a:endParaRPr lang="en-US"/>
          </a:p>
        </p:txBody>
      </p:sp>
      <p:sp>
        <p:nvSpPr>
          <p:cNvPr id="20" name="Google Shape;306;p15">
            <a:extLst>
              <a:ext uri="{FF2B5EF4-FFF2-40B4-BE49-F238E27FC236}">
                <a16:creationId xmlns:a16="http://schemas.microsoft.com/office/drawing/2014/main" id="{71B62672-A9AF-7346-83B6-D6F8FBBBE2FF}"/>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““What sculpture is to a block of marble education is to the human soul..” – </a:t>
            </a:r>
            <a:r>
              <a:rPr lang="en-IN" b="1" dirty="0">
                <a:solidFill>
                  <a:schemeClr val="bg1"/>
                </a:solidFill>
              </a:rPr>
              <a:t>Joseph Addison</a:t>
            </a:r>
            <a:endParaRPr b="1" dirty="0">
              <a:solidFill>
                <a:schemeClr val="bg1"/>
              </a:solidFill>
            </a:endParaRPr>
          </a:p>
        </p:txBody>
      </p:sp>
      <p:graphicFrame>
        <p:nvGraphicFramePr>
          <p:cNvPr id="21" name="Diagram 20">
            <a:extLst>
              <a:ext uri="{FF2B5EF4-FFF2-40B4-BE49-F238E27FC236}">
                <a16:creationId xmlns:a16="http://schemas.microsoft.com/office/drawing/2014/main" id="{1E9D87C2-31A5-084E-9DA8-18312D96A8B9}"/>
              </a:ext>
            </a:extLst>
          </p:cNvPr>
          <p:cNvGraphicFramePr/>
          <p:nvPr>
            <p:extLst>
              <p:ext uri="{D42A27DB-BD31-4B8C-83A1-F6EECF244321}">
                <p14:modId xmlns:p14="http://schemas.microsoft.com/office/powerpoint/2010/main" val="1353599678"/>
              </p:ext>
            </p:extLst>
          </p:nvPr>
        </p:nvGraphicFramePr>
        <p:xfrm>
          <a:off x="405921" y="5472115"/>
          <a:ext cx="5509098" cy="1100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2151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right)">
                                      <p:cBhvr>
                                        <p:cTn id="29" dur="500"/>
                                        <p:tgtEl>
                                          <p:spTgt spid="1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par>
                          <p:cTn id="39" fill="hold">
                            <p:stCondLst>
                              <p:cond delay="500"/>
                            </p:stCondLst>
                            <p:childTnLst>
                              <p:par>
                                <p:cTn id="40" presetID="22" presetClass="entr" presetSubtype="2"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right)">
                                      <p:cBhvr>
                                        <p:cTn id="42" dur="500"/>
                                        <p:tgtEl>
                                          <p:spTgt spid="16"/>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Graphic spid="21"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1"/>
            <a:ext cx="10096500" cy="990599"/>
          </a:xfrm>
        </p:spPr>
        <p:txBody>
          <a:bodyPr/>
          <a:lstStyle/>
          <a:p>
            <a:r>
              <a:rPr lang="en-US" sz="3600"/>
              <a:t>Step 2: Specify the critical region</a:t>
            </a:r>
          </a:p>
        </p:txBody>
      </p:sp>
      <mc:AlternateContent xmlns:mc="http://schemas.openxmlformats.org/markup-compatibility/2006" xmlns:a14="http://schemas.microsoft.com/office/drawing/2010/main">
        <mc:Choice Requires="a14">
          <p:sp>
            <p:nvSpPr>
              <p:cNvPr id="5" name="Content Placeholder 2"/>
              <p:cNvSpPr txBox="1">
                <a:spLocks/>
              </p:cNvSpPr>
              <p:nvPr/>
            </p:nvSpPr>
            <p:spPr bwMode="auto">
              <a:xfrm>
                <a:off x="76200" y="1066801"/>
                <a:ext cx="12039600" cy="49530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IN" sz="2400" kern="0" dirty="0">
                    <a:latin typeface="Arial" panose="020B0604020202020204" pitchFamily="34" charset="0"/>
                    <a:cs typeface="Arial" panose="020B0604020202020204" pitchFamily="34" charset="0"/>
                  </a:rPr>
                  <a:t>If X represents the fairness achieved in terms of number of tones, the critical region is defined as </a:t>
                </a:r>
                <a14:m>
                  <m:oMath xmlns:m="http://schemas.openxmlformats.org/officeDocument/2006/math">
                    <m:r>
                      <a:rPr lang="en-IN" sz="2400" i="1" kern="0" dirty="0" smtClean="0">
                        <a:latin typeface="Cambria Math" panose="02040503050406030204" pitchFamily="18" charset="0"/>
                        <a:cs typeface="Arial" panose="020B0604020202020204" pitchFamily="34" charset="0"/>
                      </a:rPr>
                      <m:t>𝑃</m:t>
                    </m:r>
                    <m:r>
                      <a:rPr lang="en-IN" sz="2400" i="1" kern="0" dirty="0" smtClean="0">
                        <a:latin typeface="Cambria Math" panose="02040503050406030204" pitchFamily="18" charset="0"/>
                        <a:cs typeface="Arial" panose="020B0604020202020204" pitchFamily="34" charset="0"/>
                      </a:rPr>
                      <m:t>(</m:t>
                    </m:r>
                    <m:r>
                      <a:rPr lang="en-IN" sz="2400" i="1" kern="0" dirty="0" smtClean="0">
                        <a:latin typeface="Cambria Math" panose="02040503050406030204" pitchFamily="18" charset="0"/>
                        <a:cs typeface="Arial" panose="020B0604020202020204" pitchFamily="34" charset="0"/>
                      </a:rPr>
                      <m:t>𝑋</m:t>
                    </m:r>
                    <m:r>
                      <a:rPr lang="en-IN" sz="2400" i="1" kern="0" dirty="0" smtClean="0">
                        <a:latin typeface="Cambria Math" panose="02040503050406030204" pitchFamily="18" charset="0"/>
                        <a:cs typeface="Arial" panose="020B0604020202020204" pitchFamily="34" charset="0"/>
                      </a:rPr>
                      <m:t> &lt; </m:t>
                    </m:r>
                    <m:r>
                      <a:rPr lang="en-IN" sz="2400" i="1" kern="0" dirty="0" smtClean="0">
                        <a:latin typeface="Cambria Math" panose="02040503050406030204" pitchFamily="18" charset="0"/>
                        <a:cs typeface="Arial" panose="020B0604020202020204" pitchFamily="34" charset="0"/>
                      </a:rPr>
                      <m:t>𝑐</m:t>
                    </m:r>
                    <m:r>
                      <a:rPr lang="en-IN" sz="2400" i="1" kern="0" dirty="0" smtClean="0">
                        <a:latin typeface="Cambria Math" panose="02040503050406030204" pitchFamily="18" charset="0"/>
                        <a:cs typeface="Arial" panose="020B0604020202020204" pitchFamily="34" charset="0"/>
                      </a:rPr>
                      <m:t>) &lt; </m:t>
                    </m:r>
                    <m:r>
                      <a:rPr lang="el-GR" sz="2400" i="1" kern="0" dirty="0">
                        <a:latin typeface="Cambria Math" panose="02040503050406030204" pitchFamily="18" charset="0"/>
                        <a:cs typeface="Arial" panose="020B0604020202020204" pitchFamily="34" charset="0"/>
                      </a:rPr>
                      <m:t>𝛼</m:t>
                    </m:r>
                  </m:oMath>
                </a14:m>
                <a:r>
                  <a:rPr lang="en-IN" sz="2400" kern="0" dirty="0">
                    <a:latin typeface="Arial" panose="020B0604020202020204" pitchFamily="34" charset="0"/>
                    <a:cs typeface="Arial" panose="020B0604020202020204" pitchFamily="34" charset="0"/>
                  </a:rPr>
                  <a:t> where </a:t>
                </a:r>
                <a14:m>
                  <m:oMath xmlns:m="http://schemas.openxmlformats.org/officeDocument/2006/math">
                    <m:r>
                      <a:rPr lang="el-GR" sz="2400" i="1" kern="0" dirty="0" smtClean="0">
                        <a:latin typeface="Cambria Math" panose="02040503050406030204" pitchFamily="18" charset="0"/>
                        <a:cs typeface="Arial" panose="020B0604020202020204" pitchFamily="34" charset="0"/>
                      </a:rPr>
                      <m:t>𝛼</m:t>
                    </m:r>
                    <m:r>
                      <a:rPr lang="en-IN" sz="2400" i="1" kern="0" dirty="0">
                        <a:latin typeface="Cambria Math" panose="02040503050406030204" pitchFamily="18" charset="0"/>
                        <a:cs typeface="Arial" panose="020B0604020202020204" pitchFamily="34" charset="0"/>
                      </a:rPr>
                      <m:t> = 5%</m:t>
                    </m:r>
                  </m:oMath>
                </a14:m>
                <a:r>
                  <a:rPr lang="en-IN" sz="2400" kern="0" dirty="0">
                    <a:latin typeface="Arial" panose="020B0604020202020204" pitchFamily="34" charset="0"/>
                    <a:cs typeface="Arial" panose="020B0604020202020204" pitchFamily="34" charset="0"/>
                  </a:rPr>
                  <a:t>.</a:t>
                </a:r>
                <a:endParaRPr lang="en-US" sz="2400" kern="0" dirty="0">
                  <a:latin typeface="Arial" panose="020B0604020202020204" pitchFamily="34" charset="0"/>
                  <a:cs typeface="Arial" panose="020B0604020202020204" pitchFamily="34" charset="0"/>
                </a:endParaRPr>
              </a:p>
              <a:p>
                <a:pPr marL="0" indent="0">
                  <a:buNone/>
                </a:pPr>
                <a:endParaRPr lang="en-US" sz="2400" kern="0" dirty="0">
                  <a:latin typeface="Arial" panose="020B0604020202020204" pitchFamily="34" charset="0"/>
                  <a:cs typeface="Arial" panose="020B0604020202020204" pitchFamily="34" charset="0"/>
                </a:endParaRPr>
              </a:p>
              <a:p>
                <a:pPr marL="0" indent="0">
                  <a:buNone/>
                </a:pPr>
                <a:endParaRPr lang="en-US" sz="2400" kern="0" dirty="0">
                  <a:latin typeface="Arial" panose="020B0604020202020204" pitchFamily="34" charset="0"/>
                  <a:cs typeface="Arial" panose="020B0604020202020204" pitchFamily="34" charset="0"/>
                </a:endParaRPr>
              </a:p>
              <a:p>
                <a:pPr marL="0" indent="0">
                  <a:buNone/>
                </a:pPr>
                <a:endParaRPr lang="en-US" sz="2400" kern="0" dirty="0">
                  <a:latin typeface="Arial" panose="020B0604020202020204" pitchFamily="34" charset="0"/>
                  <a:cs typeface="Arial" panose="020B0604020202020204" pitchFamily="34" charset="0"/>
                </a:endParaRPr>
              </a:p>
              <a:p>
                <a:pPr marL="0" indent="0">
                  <a:buNone/>
                </a:pPr>
                <a:endParaRPr lang="en-US" sz="2400" kern="0" dirty="0">
                  <a:latin typeface="Arial" panose="020B0604020202020204" pitchFamily="34" charset="0"/>
                  <a:cs typeface="Arial" panose="020B0604020202020204" pitchFamily="34" charset="0"/>
                </a:endParaRPr>
              </a:p>
              <a:p>
                <a:pPr marL="0" indent="0">
                  <a:buNone/>
                </a:pPr>
                <a:r>
                  <a:rPr lang="en-US" sz="2400" kern="0" dirty="0">
                    <a:latin typeface="Arial" panose="020B0604020202020204" pitchFamily="34" charset="0"/>
                    <a:cs typeface="Arial" panose="020B0604020202020204" pitchFamily="34" charset="0"/>
                  </a:rPr>
                  <a:t>Recall that in a 95% CI, there is a 5% chance that the sample will not contain the population mean. Hence, </a:t>
                </a:r>
                <a:r>
                  <a:rPr lang="en-US" sz="2400" b="1" kern="0" dirty="0">
                    <a:latin typeface="Arial" panose="020B0604020202020204" pitchFamily="34" charset="0"/>
                    <a:cs typeface="Arial" panose="020B0604020202020204" pitchFamily="34" charset="0"/>
                  </a:rPr>
                  <a:t>if the sample falls in the critical region</a:t>
                </a:r>
                <a:r>
                  <a:rPr lang="en-US" sz="2400" kern="0" dirty="0">
                    <a:latin typeface="Arial" panose="020B0604020202020204" pitchFamily="34" charset="0"/>
                    <a:cs typeface="Arial" panose="020B0604020202020204" pitchFamily="34" charset="0"/>
                  </a:rPr>
                  <a:t>, the </a:t>
                </a:r>
                <a:r>
                  <a:rPr lang="en-US" sz="2400" b="1" kern="0" dirty="0">
                    <a:latin typeface="Arial" panose="020B0604020202020204" pitchFamily="34" charset="0"/>
                    <a:cs typeface="Arial" panose="020B0604020202020204" pitchFamily="34" charset="0"/>
                  </a:rPr>
                  <a:t>null hypothesis</a:t>
                </a:r>
                <a:r>
                  <a:rPr lang="en-US" sz="2400" kern="0" dirty="0">
                    <a:latin typeface="Arial" panose="020B0604020202020204" pitchFamily="34" charset="0"/>
                    <a:cs typeface="Arial" panose="020B0604020202020204" pitchFamily="34" charset="0"/>
                  </a:rPr>
                  <a:t> that 2 tones of fairness increase, </a:t>
                </a:r>
                <a:r>
                  <a:rPr lang="en-US" sz="2400" b="1" kern="0" dirty="0">
                    <a:latin typeface="Arial" panose="020B0604020202020204" pitchFamily="34" charset="0"/>
                    <a:cs typeface="Arial" panose="020B0604020202020204" pitchFamily="34" charset="0"/>
                  </a:rPr>
                  <a:t>is rejected</a:t>
                </a:r>
                <a:r>
                  <a:rPr lang="en-US" sz="2400" kern="0" dirty="0">
                    <a:latin typeface="Arial" panose="020B0604020202020204" pitchFamily="34" charset="0"/>
                    <a:cs typeface="Arial" panose="020B0604020202020204" pitchFamily="34" charset="0"/>
                  </a:rPr>
                  <a:t>.</a:t>
                </a:r>
              </a:p>
              <a:p>
                <a:pPr marL="0" indent="0">
                  <a:buNone/>
                </a:pPr>
                <a:endParaRPr lang="en-US" sz="900" kern="0" dirty="0">
                  <a:latin typeface="Arial" panose="020B0604020202020204" pitchFamily="34" charset="0"/>
                  <a:cs typeface="Arial" panose="020B0604020202020204" pitchFamily="34" charset="0"/>
                </a:endParaRPr>
              </a:p>
              <a:p>
                <a:pPr marL="0" indent="0">
                  <a:buNone/>
                </a:pPr>
                <a:r>
                  <a:rPr lang="en-US" sz="2400" kern="0" dirty="0">
                    <a:latin typeface="Arial" panose="020B0604020202020204" pitchFamily="34" charset="0"/>
                    <a:cs typeface="Arial" panose="020B0604020202020204" pitchFamily="34" charset="0"/>
                  </a:rPr>
                  <a:t>That is the reason 5% or 0.05 is called the Significance Level.  In a 99% CI, 0.01 is the Significance Level.</a:t>
                </a:r>
              </a:p>
            </p:txBody>
          </p:sp>
        </mc:Choice>
        <mc:Fallback xmlns="">
          <p:sp>
            <p:nvSpPr>
              <p:cNvPr id="5" name="Content Placeholder 2"/>
              <p:cNvSpPr txBox="1">
                <a:spLocks noRot="1" noChangeAspect="1" noMove="1" noResize="1" noEditPoints="1" noAdjustHandles="1" noChangeArrowheads="1" noChangeShapeType="1" noTextEdit="1"/>
              </p:cNvSpPr>
              <p:nvPr/>
            </p:nvSpPr>
            <p:spPr bwMode="auto">
              <a:xfrm>
                <a:off x="76200" y="1066801"/>
                <a:ext cx="12039600" cy="4953000"/>
              </a:xfrm>
              <a:prstGeom prst="rect">
                <a:avLst/>
              </a:prstGeom>
              <a:blipFill>
                <a:blip r:embed="rId2"/>
                <a:stretch>
                  <a:fillRect l="-843" t="-102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3" name="Group 2">
            <a:extLst>
              <a:ext uri="{FF2B5EF4-FFF2-40B4-BE49-F238E27FC236}">
                <a16:creationId xmlns:a16="http://schemas.microsoft.com/office/drawing/2014/main" id="{EF2A0E12-1393-184E-BC29-6B86DCDA2498}"/>
              </a:ext>
            </a:extLst>
          </p:cNvPr>
          <p:cNvGrpSpPr/>
          <p:nvPr/>
        </p:nvGrpSpPr>
        <p:grpSpPr>
          <a:xfrm>
            <a:off x="1752600" y="152400"/>
            <a:ext cx="9220200" cy="3124200"/>
            <a:chOff x="1752600" y="304800"/>
            <a:chExt cx="9220200" cy="3124200"/>
          </a:xfrm>
        </p:grpSpPr>
        <p:pic>
          <p:nvPicPr>
            <p:cNvPr id="6" name="Picture 2" descr="http://blogs.plos.org/models/files/2014/09/norm.png">
              <a:extLst>
                <a:ext uri="{FF2B5EF4-FFF2-40B4-BE49-F238E27FC236}">
                  <a16:creationId xmlns:a16="http://schemas.microsoft.com/office/drawing/2014/main" id="{9EEC8692-643C-EF4B-A1FE-977D908B1A9B}"/>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27525" t="19139" r="19643" b="26156"/>
            <a:stretch/>
          </p:blipFill>
          <p:spPr bwMode="auto">
            <a:xfrm>
              <a:off x="1752600" y="304800"/>
              <a:ext cx="92202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4"/>
            <a:srcRect l="11581" t="76923"/>
            <a:stretch/>
          </p:blipFill>
          <p:spPr>
            <a:xfrm>
              <a:off x="2209800" y="2971800"/>
              <a:ext cx="8144302" cy="457200"/>
            </a:xfrm>
            <a:prstGeom prst="rect">
              <a:avLst/>
            </a:prstGeom>
          </p:spPr>
        </p:pic>
        <p:sp>
          <p:nvSpPr>
            <p:cNvPr id="4" name="TextBox 3"/>
            <p:cNvSpPr txBox="1"/>
            <p:nvPr/>
          </p:nvSpPr>
          <p:spPr>
            <a:xfrm>
              <a:off x="2362200" y="2678668"/>
              <a:ext cx="1752600" cy="369332"/>
            </a:xfrm>
            <a:prstGeom prst="rect">
              <a:avLst/>
            </a:prstGeom>
            <a:noFill/>
          </p:spPr>
          <p:txBody>
            <a:bodyPr wrap="square" rtlCol="0">
              <a:spAutoFit/>
            </a:bodyPr>
            <a:lstStyle/>
            <a:p>
              <a:pPr algn="ctr"/>
              <a:r>
                <a:rPr lang="en-IN">
                  <a:latin typeface="Arial" panose="020B0604020202020204" pitchFamily="34" charset="0"/>
                </a:rPr>
                <a:t>Critical Region</a:t>
              </a:r>
            </a:p>
          </p:txBody>
        </p:sp>
      </p:grpSp>
      <p:cxnSp>
        <p:nvCxnSpPr>
          <p:cNvPr id="9" name="Straight Connector 8">
            <a:extLst>
              <a:ext uri="{FF2B5EF4-FFF2-40B4-BE49-F238E27FC236}">
                <a16:creationId xmlns:a16="http://schemas.microsoft.com/office/drawing/2014/main" id="{2BAE9613-88C6-9D4D-8C1A-6A32B9987ABC}"/>
              </a:ext>
            </a:extLst>
          </p:cNvPr>
          <p:cNvCxnSpPr/>
          <p:nvPr/>
        </p:nvCxnSpPr>
        <p:spPr>
          <a:xfrm>
            <a:off x="4343400" y="2133600"/>
            <a:ext cx="0" cy="762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1">
            <a:extLst>
              <a:ext uri="{FF2B5EF4-FFF2-40B4-BE49-F238E27FC236}">
                <a16:creationId xmlns:a16="http://schemas.microsoft.com/office/drawing/2014/main" id="{5F5B76E7-7828-9246-BD2B-63FAC3971766}"/>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15</a:t>
            </a:fld>
            <a:endParaRPr lang="en-US"/>
          </a:p>
        </p:txBody>
      </p:sp>
      <p:sp>
        <p:nvSpPr>
          <p:cNvPr id="11" name="Google Shape;306;p15">
            <a:extLst>
              <a:ext uri="{FF2B5EF4-FFF2-40B4-BE49-F238E27FC236}">
                <a16:creationId xmlns:a16="http://schemas.microsoft.com/office/drawing/2014/main" id="{C6F7FAF6-15CB-DF44-ADF8-9F93C60B069C}"/>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“A well-educated mind will always have more questions than answers.” – </a:t>
            </a:r>
            <a:r>
              <a:rPr lang="en-IN" b="1" dirty="0">
                <a:solidFill>
                  <a:schemeClr val="bg1"/>
                </a:solidFill>
              </a:rPr>
              <a:t>Helen Keller</a:t>
            </a:r>
            <a:endParaRPr b="1" dirty="0">
              <a:solidFill>
                <a:schemeClr val="bg1"/>
              </a:solidFill>
            </a:endParaRPr>
          </a:p>
        </p:txBody>
      </p:sp>
    </p:spTree>
    <p:extLst>
      <p:ext uri="{BB962C8B-B14F-4D97-AF65-F5344CB8AC3E}">
        <p14:creationId xmlns:p14="http://schemas.microsoft.com/office/powerpoint/2010/main" val="247274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1"/>
            <a:ext cx="10096500" cy="990599"/>
          </a:xfrm>
        </p:spPr>
        <p:txBody>
          <a:bodyPr/>
          <a:lstStyle/>
          <a:p>
            <a:r>
              <a:rPr lang="en-US" sz="3600" dirty="0"/>
              <a:t>Step 3: Find the </a:t>
            </a:r>
            <a:r>
              <a:rPr lang="en-US" sz="3600" i="1" dirty="0"/>
              <a:t>p</a:t>
            </a:r>
            <a:r>
              <a:rPr lang="en-US" sz="3600" dirty="0"/>
              <a:t>-value</a:t>
            </a:r>
          </a:p>
        </p:txBody>
      </p:sp>
      <p:grpSp>
        <p:nvGrpSpPr>
          <p:cNvPr id="3" name="Group 2">
            <a:extLst>
              <a:ext uri="{FF2B5EF4-FFF2-40B4-BE49-F238E27FC236}">
                <a16:creationId xmlns:a16="http://schemas.microsoft.com/office/drawing/2014/main" id="{B5F88339-DF40-7A44-A413-2584CA3E8634}"/>
              </a:ext>
            </a:extLst>
          </p:cNvPr>
          <p:cNvGrpSpPr/>
          <p:nvPr/>
        </p:nvGrpSpPr>
        <p:grpSpPr>
          <a:xfrm>
            <a:off x="7315200" y="2603501"/>
            <a:ext cx="4876800" cy="3873499"/>
            <a:chOff x="6553200" y="1104899"/>
            <a:chExt cx="4876800" cy="3873499"/>
          </a:xfrm>
        </p:grpSpPr>
        <p:pic>
          <p:nvPicPr>
            <p:cNvPr id="6" name="Picture 2" descr="http://blogs.plos.org/models/files/2014/09/norm.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03" t="19139" r="8528" b="21467"/>
            <a:stretch/>
          </p:blipFill>
          <p:spPr bwMode="auto">
            <a:xfrm>
              <a:off x="6553200" y="1104899"/>
              <a:ext cx="4572000" cy="28956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8851900" y="1181101"/>
              <a:ext cx="0" cy="2667001"/>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8001000" y="3429000"/>
              <a:ext cx="0" cy="355600"/>
            </a:xfrm>
            <a:prstGeom prst="line">
              <a:avLst/>
            </a:prstGeom>
            <a:ln>
              <a:solidFill>
                <a:srgbClr val="996600"/>
              </a:solidFill>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V="1">
              <a:off x="7886700" y="3652793"/>
              <a:ext cx="0" cy="309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7543800" y="3962735"/>
              <a:ext cx="3886200" cy="1015663"/>
            </a:xfrm>
            <a:prstGeom prst="rect">
              <a:avLst/>
            </a:prstGeom>
            <a:solidFill>
              <a:srgbClr val="FFFF00"/>
            </a:solidFill>
            <a:ln>
              <a:solidFill>
                <a:schemeClr val="tx1"/>
              </a:solidFill>
            </a:ln>
          </p:spPr>
          <p:txBody>
            <a:bodyPr wrap="square" rtlCol="0">
              <a:spAutoFit/>
            </a:bodyPr>
            <a:lstStyle/>
            <a:p>
              <a:r>
                <a:rPr lang="en-IN" sz="2000" dirty="0">
                  <a:latin typeface="Arial" panose="020B0604020202020204" pitchFamily="34" charset="0"/>
                </a:rPr>
                <a:t>p-value </a:t>
              </a:r>
              <a:r>
                <a:rPr lang="en-IN" sz="2000" b="1" dirty="0">
                  <a:solidFill>
                    <a:srgbClr val="C00000"/>
                  </a:solidFill>
                  <a:latin typeface="Arial" panose="020B0604020202020204" pitchFamily="34" charset="0"/>
                </a:rPr>
                <a:t>(</a:t>
              </a:r>
              <a:r>
                <a:rPr lang="en-IN" sz="2000" b="1" dirty="0" err="1">
                  <a:solidFill>
                    <a:srgbClr val="C00000"/>
                  </a:solidFill>
                  <a:latin typeface="Arial" panose="020B0604020202020204" pitchFamily="34" charset="0"/>
                </a:rPr>
                <a:t>pnorm</a:t>
              </a:r>
              <a:r>
                <a:rPr lang="en-IN" sz="2000" b="1" dirty="0">
                  <a:solidFill>
                    <a:srgbClr val="C00000"/>
                  </a:solidFill>
                  <a:latin typeface="Arial" panose="020B0604020202020204" pitchFamily="34" charset="0"/>
                </a:rPr>
                <a:t> or </a:t>
              </a:r>
              <a:r>
                <a:rPr lang="en-IN" sz="2000" b="1" dirty="0" err="1">
                  <a:solidFill>
                    <a:srgbClr val="C00000"/>
                  </a:solidFill>
                  <a:latin typeface="Arial" panose="020B0604020202020204" pitchFamily="34" charset="0"/>
                </a:rPr>
                <a:t>norm.cdf</a:t>
              </a:r>
              <a:r>
                <a:rPr lang="en-IN" sz="2000" b="1" dirty="0">
                  <a:solidFill>
                    <a:srgbClr val="C00000"/>
                  </a:solidFill>
                  <a:latin typeface="Arial" panose="020B0604020202020204" pitchFamily="34" charset="0"/>
                </a:rPr>
                <a:t>)</a:t>
              </a:r>
              <a:endParaRPr lang="en-IN" sz="2000" dirty="0">
                <a:latin typeface="Arial" panose="020B0604020202020204" pitchFamily="34" charset="0"/>
              </a:endParaRPr>
            </a:p>
            <a:p>
              <a:r>
                <a:rPr lang="en-IN" sz="2000" dirty="0">
                  <a:latin typeface="Arial" panose="020B0604020202020204" pitchFamily="34" charset="0"/>
                </a:rPr>
                <a:t>Probability density</a:t>
              </a:r>
            </a:p>
            <a:p>
              <a:r>
                <a:rPr lang="en-IN" sz="2000" dirty="0">
                  <a:latin typeface="Arial" panose="020B0604020202020204" pitchFamily="34" charset="0"/>
                </a:rPr>
                <a:t>Area under the curve</a:t>
              </a:r>
            </a:p>
          </p:txBody>
        </p:sp>
      </p:grpSp>
      <p:sp>
        <p:nvSpPr>
          <p:cNvPr id="9" name="Content Placeholder 2">
            <a:extLst>
              <a:ext uri="{FF2B5EF4-FFF2-40B4-BE49-F238E27FC236}">
                <a16:creationId xmlns:a16="http://schemas.microsoft.com/office/drawing/2014/main" id="{1CAE16D4-4F1F-D544-94E5-9F17F09A1FAF}"/>
              </a:ext>
            </a:extLst>
          </p:cNvPr>
          <p:cNvSpPr txBox="1">
            <a:spLocks/>
          </p:cNvSpPr>
          <p:nvPr/>
        </p:nvSpPr>
        <p:spPr bwMode="auto">
          <a:xfrm>
            <a:off x="228599" y="1104899"/>
            <a:ext cx="8762999" cy="387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IN" sz="2800" kern="0" dirty="0">
                <a:latin typeface="Arial" panose="020B0604020202020204" pitchFamily="34" charset="0"/>
                <a:cs typeface="Arial" panose="020B0604020202020204" pitchFamily="34" charset="0"/>
              </a:rPr>
              <a:t>p-value is the probability of getting </a:t>
            </a:r>
            <a:r>
              <a:rPr lang="en-IN" sz="2800" b="1" kern="0" dirty="0">
                <a:solidFill>
                  <a:srgbClr val="C00000"/>
                </a:solidFill>
                <a:latin typeface="Arial" panose="020B0604020202020204" pitchFamily="34" charset="0"/>
                <a:cs typeface="Arial" panose="020B0604020202020204" pitchFamily="34" charset="0"/>
              </a:rPr>
              <a:t>only by chance</a:t>
            </a:r>
            <a:r>
              <a:rPr lang="en-IN" sz="2800" kern="0" dirty="0">
                <a:latin typeface="Arial" panose="020B0604020202020204" pitchFamily="34" charset="0"/>
                <a:cs typeface="Arial" panose="020B0604020202020204" pitchFamily="34" charset="0"/>
              </a:rPr>
              <a:t> a value </a:t>
            </a:r>
            <a:r>
              <a:rPr lang="en-IN" sz="2800" u="sng" kern="0" dirty="0">
                <a:latin typeface="Arial" panose="020B0604020202020204" pitchFamily="34" charset="0"/>
                <a:cs typeface="Arial" panose="020B0604020202020204" pitchFamily="34" charset="0"/>
              </a:rPr>
              <a:t>at least</a:t>
            </a:r>
            <a:r>
              <a:rPr lang="en-IN" sz="2800" kern="0" dirty="0">
                <a:latin typeface="Arial" panose="020B0604020202020204" pitchFamily="34" charset="0"/>
                <a:cs typeface="Arial" panose="020B0604020202020204" pitchFamily="34" charset="0"/>
              </a:rPr>
              <a:t> as extreme as the one in the sample </a:t>
            </a:r>
            <a:r>
              <a:rPr lang="en-IN" sz="2800" u="sng" kern="0" dirty="0">
                <a:latin typeface="Arial" panose="020B0604020202020204" pitchFamily="34" charset="0"/>
                <a:cs typeface="Arial" panose="020B0604020202020204" pitchFamily="34" charset="0"/>
              </a:rPr>
              <a:t>under the assumption that the null hypothesis is true</a:t>
            </a:r>
            <a:r>
              <a:rPr lang="en-IN" sz="2800" kern="0" dirty="0">
                <a:latin typeface="Arial" panose="020B0604020202020204" pitchFamily="34" charset="0"/>
                <a:cs typeface="Arial" panose="020B0604020202020204" pitchFamily="34" charset="0"/>
              </a:rPr>
              <a:t>.</a:t>
            </a:r>
          </a:p>
          <a:p>
            <a:pPr marL="0" indent="0">
              <a:buNone/>
            </a:pPr>
            <a:endParaRPr lang="en-IN" sz="1000" kern="0" dirty="0">
              <a:latin typeface="Arial" panose="020B0604020202020204" pitchFamily="34" charset="0"/>
              <a:cs typeface="Arial" panose="020B0604020202020204" pitchFamily="34" charset="0"/>
            </a:endParaRPr>
          </a:p>
          <a:p>
            <a:pPr marL="0" indent="0">
              <a:buNone/>
            </a:pPr>
            <a:r>
              <a:rPr lang="en-IN" sz="2800" kern="0" dirty="0">
                <a:latin typeface="Arial" panose="020B0604020202020204" pitchFamily="34" charset="0"/>
                <a:cs typeface="Arial" panose="020B0604020202020204" pitchFamily="34" charset="0"/>
              </a:rPr>
              <a:t>It is a way of taking the sample and working out whether the result falls within the critical region of the hypothesis test.  A </a:t>
            </a:r>
            <a:r>
              <a:rPr lang="en-IN" sz="2800" u="sng" kern="0" dirty="0">
                <a:latin typeface="Arial" panose="020B0604020202020204" pitchFamily="34" charset="0"/>
                <a:cs typeface="Arial" panose="020B0604020202020204" pitchFamily="34" charset="0"/>
              </a:rPr>
              <a:t>value in the critical region</a:t>
            </a:r>
            <a:r>
              <a:rPr lang="en-IN" sz="2800" kern="0" dirty="0">
                <a:latin typeface="Arial" panose="020B0604020202020204" pitchFamily="34" charset="0"/>
                <a:cs typeface="Arial" panose="020B0604020202020204" pitchFamily="34" charset="0"/>
              </a:rPr>
              <a:t> indicates presence of </a:t>
            </a:r>
            <a:r>
              <a:rPr lang="en-IN" sz="2800" b="1" kern="0" dirty="0">
                <a:solidFill>
                  <a:srgbClr val="C00000"/>
                </a:solidFill>
                <a:latin typeface="Arial" panose="020B0604020202020204" pitchFamily="34" charset="0"/>
                <a:cs typeface="Arial" panose="020B0604020202020204" pitchFamily="34" charset="0"/>
              </a:rPr>
              <a:t>a real effect (not just by chance)</a:t>
            </a:r>
            <a:r>
              <a:rPr lang="en-IN" sz="2800" kern="0" dirty="0">
                <a:latin typeface="Arial" panose="020B0604020202020204" pitchFamily="34" charset="0"/>
                <a:cs typeface="Arial" panose="020B0604020202020204" pitchFamily="34" charset="0"/>
              </a:rPr>
              <a:t> when the </a:t>
            </a:r>
            <a:r>
              <a:rPr lang="en-IN" sz="2800" u="sng" kern="0" dirty="0">
                <a:solidFill>
                  <a:srgbClr val="0070C0"/>
                </a:solidFill>
                <a:latin typeface="Arial" panose="020B0604020202020204" pitchFamily="34" charset="0"/>
                <a:cs typeface="Arial" panose="020B0604020202020204" pitchFamily="34" charset="0"/>
              </a:rPr>
              <a:t>null hypothesis</a:t>
            </a:r>
            <a:r>
              <a:rPr lang="en-IN" sz="2800" kern="0" dirty="0">
                <a:latin typeface="Arial" panose="020B0604020202020204" pitchFamily="34" charset="0"/>
                <a:cs typeface="Arial" panose="020B0604020202020204" pitchFamily="34" charset="0"/>
              </a:rPr>
              <a:t> represents presence of </a:t>
            </a:r>
            <a:r>
              <a:rPr lang="en-IN" sz="2800" b="1" kern="0" dirty="0">
                <a:solidFill>
                  <a:srgbClr val="0070C0"/>
                </a:solidFill>
                <a:latin typeface="Arial" panose="020B0604020202020204" pitchFamily="34" charset="0"/>
                <a:cs typeface="Arial" panose="020B0604020202020204" pitchFamily="34" charset="0"/>
              </a:rPr>
              <a:t>no effect</a:t>
            </a:r>
            <a:r>
              <a:rPr lang="en-IN" sz="2800" kern="0" dirty="0">
                <a:latin typeface="Arial" panose="020B0604020202020204" pitchFamily="34" charset="0"/>
                <a:cs typeface="Arial" panose="020B0604020202020204" pitchFamily="34" charset="0"/>
              </a:rPr>
              <a:t>. </a:t>
            </a:r>
          </a:p>
          <a:p>
            <a:pPr marL="0" indent="0">
              <a:buNone/>
            </a:pPr>
            <a:endParaRPr lang="en-IN" sz="1000" kern="0" dirty="0">
              <a:latin typeface="Arial" panose="020B0604020202020204" pitchFamily="34" charset="0"/>
              <a:cs typeface="Arial" panose="020B0604020202020204" pitchFamily="34" charset="0"/>
            </a:endParaRPr>
          </a:p>
        </p:txBody>
      </p:sp>
      <p:sp>
        <p:nvSpPr>
          <p:cNvPr id="10" name="Slide Number Placeholder 1">
            <a:extLst>
              <a:ext uri="{FF2B5EF4-FFF2-40B4-BE49-F238E27FC236}">
                <a16:creationId xmlns:a16="http://schemas.microsoft.com/office/drawing/2014/main" id="{009DF83E-3FEB-534E-875B-A50E26B9D20D}"/>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16</a:t>
            </a:fld>
            <a:endParaRPr lang="en-US"/>
          </a:p>
        </p:txBody>
      </p:sp>
      <p:sp>
        <p:nvSpPr>
          <p:cNvPr id="11" name="Google Shape;306;p15">
            <a:extLst>
              <a:ext uri="{FF2B5EF4-FFF2-40B4-BE49-F238E27FC236}">
                <a16:creationId xmlns:a16="http://schemas.microsoft.com/office/drawing/2014/main" id="{741E6DDA-CB05-B440-B860-28CC39D4C9FB}"/>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“It is a thousand times better to have common sense without education than to have education without common sense.” – </a:t>
            </a:r>
            <a:r>
              <a:rPr lang="en-IN" b="1" dirty="0">
                <a:solidFill>
                  <a:schemeClr val="bg1"/>
                </a:solidFill>
              </a:rPr>
              <a:t>Robert G Ingersoll</a:t>
            </a:r>
            <a:endParaRPr b="1" dirty="0">
              <a:solidFill>
                <a:schemeClr val="bg1"/>
              </a:solidFill>
            </a:endParaRPr>
          </a:p>
        </p:txBody>
      </p:sp>
    </p:spTree>
    <p:extLst>
      <p:ext uri="{BB962C8B-B14F-4D97-AF65-F5344CB8AC3E}">
        <p14:creationId xmlns:p14="http://schemas.microsoft.com/office/powerpoint/2010/main" val="3287844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blogs.plos.org/models/files/2014/09/norm.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03" t="19139" r="8528" b="21467"/>
          <a:stretch/>
        </p:blipFill>
        <p:spPr bwMode="auto">
          <a:xfrm>
            <a:off x="1143000" y="1057246"/>
            <a:ext cx="9848850" cy="44697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52401"/>
            <a:ext cx="11201400" cy="990599"/>
          </a:xfrm>
        </p:spPr>
        <p:txBody>
          <a:bodyPr/>
          <a:lstStyle/>
          <a:p>
            <a:r>
              <a:rPr lang="en-US" sz="3600" dirty="0"/>
              <a:t>Step 4: Is the sample result in the critical region?</a:t>
            </a:r>
          </a:p>
        </p:txBody>
      </p:sp>
      <p:sp>
        <p:nvSpPr>
          <p:cNvPr id="3" name="Content Placeholder 2"/>
          <p:cNvSpPr>
            <a:spLocks noGrp="1"/>
          </p:cNvSpPr>
          <p:nvPr>
            <p:ph idx="1"/>
          </p:nvPr>
        </p:nvSpPr>
        <p:spPr>
          <a:xfrm>
            <a:off x="1143000" y="1371600"/>
            <a:ext cx="9848850" cy="4876800"/>
          </a:xfrm>
        </p:spPr>
        <p:txBody>
          <a:bodyPr/>
          <a:lstStyle/>
          <a:p>
            <a:pPr marL="0" indent="0">
              <a:buNone/>
            </a:pPr>
            <a:endParaRPr lang="en-US" sz="2800"/>
          </a:p>
          <a:p>
            <a:pPr marL="0" indent="0">
              <a:buNone/>
            </a:pPr>
            <a:endParaRPr lang="en-US" sz="2800"/>
          </a:p>
          <a:p>
            <a:pPr marL="0" indent="0">
              <a:buNone/>
            </a:pPr>
            <a:endParaRPr lang="en-US" sz="2800"/>
          </a:p>
        </p:txBody>
      </p:sp>
      <p:pic>
        <p:nvPicPr>
          <p:cNvPr id="8" name="Picture 7"/>
          <p:cNvPicPr>
            <a:picLocks noChangeAspect="1"/>
          </p:cNvPicPr>
          <p:nvPr/>
        </p:nvPicPr>
        <p:blipFill rotWithShape="1">
          <a:blip r:embed="rId3"/>
          <a:srcRect l="11581" t="76923"/>
          <a:stretch/>
        </p:blipFill>
        <p:spPr>
          <a:xfrm>
            <a:off x="2133600" y="5514946"/>
            <a:ext cx="8144302" cy="457200"/>
          </a:xfrm>
          <a:prstGeom prst="rect">
            <a:avLst/>
          </a:prstGeom>
        </p:spPr>
      </p:pic>
      <p:sp>
        <p:nvSpPr>
          <p:cNvPr id="9" name="TextBox 8"/>
          <p:cNvSpPr txBox="1"/>
          <p:nvPr/>
        </p:nvSpPr>
        <p:spPr>
          <a:xfrm>
            <a:off x="2359969" y="5899474"/>
            <a:ext cx="1752600" cy="369332"/>
          </a:xfrm>
          <a:prstGeom prst="rect">
            <a:avLst/>
          </a:prstGeom>
          <a:noFill/>
        </p:spPr>
        <p:txBody>
          <a:bodyPr wrap="square" rtlCol="0">
            <a:spAutoFit/>
          </a:bodyPr>
          <a:lstStyle/>
          <a:p>
            <a:pPr algn="ctr"/>
            <a:r>
              <a:rPr lang="en-IN">
                <a:solidFill>
                  <a:srgbClr val="C00000"/>
                </a:solidFill>
                <a:latin typeface="Arial" panose="020B0604020202020204" pitchFamily="34" charset="0"/>
              </a:rPr>
              <a:t>Critical Region</a:t>
            </a:r>
          </a:p>
        </p:txBody>
      </p:sp>
      <p:cxnSp>
        <p:nvCxnSpPr>
          <p:cNvPr id="10" name="Straight Connector 9"/>
          <p:cNvCxnSpPr/>
          <p:nvPr/>
        </p:nvCxnSpPr>
        <p:spPr>
          <a:xfrm>
            <a:off x="4452620" y="4063460"/>
            <a:ext cx="0" cy="1492390"/>
          </a:xfrm>
          <a:prstGeom prst="line">
            <a:avLst/>
          </a:prstGeom>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4267200" y="5911990"/>
            <a:ext cx="914400" cy="400110"/>
          </a:xfrm>
          <a:prstGeom prst="rect">
            <a:avLst/>
          </a:prstGeom>
          <a:solidFill>
            <a:srgbClr val="FFFF00"/>
          </a:solidFill>
          <a:ln>
            <a:solidFill>
              <a:schemeClr val="tx1"/>
            </a:solidFill>
          </a:ln>
        </p:spPr>
        <p:txBody>
          <a:bodyPr wrap="square" rtlCol="0">
            <a:spAutoFit/>
          </a:bodyPr>
          <a:lstStyle/>
          <a:p>
            <a:pPr algn="ctr"/>
            <a:r>
              <a:rPr lang="en-IN" sz="2000">
                <a:latin typeface="Arial" panose="020B0604020202020204" pitchFamily="34" charset="0"/>
              </a:rPr>
              <a:t>5.55%</a:t>
            </a:r>
          </a:p>
        </p:txBody>
      </p:sp>
      <p:cxnSp>
        <p:nvCxnSpPr>
          <p:cNvPr id="13" name="Straight Connector 12"/>
          <p:cNvCxnSpPr/>
          <p:nvPr/>
        </p:nvCxnSpPr>
        <p:spPr>
          <a:xfrm>
            <a:off x="4267200" y="4618123"/>
            <a:ext cx="0" cy="937727"/>
          </a:xfrm>
          <a:prstGeom prst="line">
            <a:avLst/>
          </a:prstGeom>
          <a:ln>
            <a:solidFill>
              <a:srgbClr val="C00000"/>
            </a:solidFill>
            <a:prstDash val="sysDash"/>
          </a:ln>
        </p:spPr>
        <p:style>
          <a:lnRef idx="3">
            <a:schemeClr val="dk1"/>
          </a:lnRef>
          <a:fillRef idx="0">
            <a:schemeClr val="dk1"/>
          </a:fillRef>
          <a:effectRef idx="2">
            <a:schemeClr val="dk1"/>
          </a:effectRef>
          <a:fontRef idx="minor">
            <a:schemeClr val="tx1"/>
          </a:fontRef>
        </p:style>
      </p:cxnSp>
      <p:sp>
        <p:nvSpPr>
          <p:cNvPr id="7" name="Rectangle 6"/>
          <p:cNvSpPr/>
          <p:nvPr/>
        </p:nvSpPr>
        <p:spPr>
          <a:xfrm>
            <a:off x="3316103" y="4674973"/>
            <a:ext cx="951096" cy="563719"/>
          </a:xfrm>
          <a:custGeom>
            <a:avLst/>
            <a:gdLst>
              <a:gd name="connsiteX0" fmla="*/ 0 w 838200"/>
              <a:gd name="connsiteY0" fmla="*/ 0 h 441395"/>
              <a:gd name="connsiteX1" fmla="*/ 838200 w 838200"/>
              <a:gd name="connsiteY1" fmla="*/ 0 h 441395"/>
              <a:gd name="connsiteX2" fmla="*/ 838200 w 838200"/>
              <a:gd name="connsiteY2" fmla="*/ 441395 h 441395"/>
              <a:gd name="connsiteX3" fmla="*/ 0 w 838200"/>
              <a:gd name="connsiteY3" fmla="*/ 441395 h 441395"/>
              <a:gd name="connsiteX4" fmla="*/ 0 w 838200"/>
              <a:gd name="connsiteY4" fmla="*/ 0 h 441395"/>
              <a:gd name="connsiteX0" fmla="*/ 704335 w 838200"/>
              <a:gd name="connsiteY0" fmla="*/ 49427 h 441395"/>
              <a:gd name="connsiteX1" fmla="*/ 838200 w 838200"/>
              <a:gd name="connsiteY1" fmla="*/ 0 h 441395"/>
              <a:gd name="connsiteX2" fmla="*/ 838200 w 838200"/>
              <a:gd name="connsiteY2" fmla="*/ 441395 h 441395"/>
              <a:gd name="connsiteX3" fmla="*/ 0 w 838200"/>
              <a:gd name="connsiteY3" fmla="*/ 441395 h 441395"/>
              <a:gd name="connsiteX4" fmla="*/ 704335 w 838200"/>
              <a:gd name="connsiteY4" fmla="*/ 49427 h 441395"/>
              <a:gd name="connsiteX0" fmla="*/ 704335 w 838200"/>
              <a:gd name="connsiteY0" fmla="*/ 49427 h 441395"/>
              <a:gd name="connsiteX1" fmla="*/ 838200 w 838200"/>
              <a:gd name="connsiteY1" fmla="*/ 0 h 441395"/>
              <a:gd name="connsiteX2" fmla="*/ 838200 w 838200"/>
              <a:gd name="connsiteY2" fmla="*/ 441395 h 441395"/>
              <a:gd name="connsiteX3" fmla="*/ 0 w 838200"/>
              <a:gd name="connsiteY3" fmla="*/ 441395 h 441395"/>
              <a:gd name="connsiteX4" fmla="*/ 704335 w 838200"/>
              <a:gd name="connsiteY4" fmla="*/ 49427 h 441395"/>
              <a:gd name="connsiteX0" fmla="*/ 704335 w 838200"/>
              <a:gd name="connsiteY0" fmla="*/ 49427 h 441395"/>
              <a:gd name="connsiteX1" fmla="*/ 838200 w 838200"/>
              <a:gd name="connsiteY1" fmla="*/ 0 h 441395"/>
              <a:gd name="connsiteX2" fmla="*/ 838200 w 838200"/>
              <a:gd name="connsiteY2" fmla="*/ 441395 h 441395"/>
              <a:gd name="connsiteX3" fmla="*/ 0 w 838200"/>
              <a:gd name="connsiteY3" fmla="*/ 441395 h 441395"/>
              <a:gd name="connsiteX4" fmla="*/ 704335 w 838200"/>
              <a:gd name="connsiteY4" fmla="*/ 49427 h 441395"/>
              <a:gd name="connsiteX0" fmla="*/ 721780 w 855645"/>
              <a:gd name="connsiteY0" fmla="*/ 49427 h 441395"/>
              <a:gd name="connsiteX1" fmla="*/ 855645 w 855645"/>
              <a:gd name="connsiteY1" fmla="*/ 0 h 441395"/>
              <a:gd name="connsiteX2" fmla="*/ 855645 w 855645"/>
              <a:gd name="connsiteY2" fmla="*/ 441395 h 441395"/>
              <a:gd name="connsiteX3" fmla="*/ 17445 w 855645"/>
              <a:gd name="connsiteY3" fmla="*/ 441395 h 441395"/>
              <a:gd name="connsiteX4" fmla="*/ 333572 w 855645"/>
              <a:gd name="connsiteY4" fmla="*/ 329514 h 441395"/>
              <a:gd name="connsiteX5" fmla="*/ 721780 w 855645"/>
              <a:gd name="connsiteY5" fmla="*/ 49427 h 441395"/>
              <a:gd name="connsiteX0" fmla="*/ 719692 w 853557"/>
              <a:gd name="connsiteY0" fmla="*/ 49427 h 441395"/>
              <a:gd name="connsiteX1" fmla="*/ 853557 w 853557"/>
              <a:gd name="connsiteY1" fmla="*/ 0 h 441395"/>
              <a:gd name="connsiteX2" fmla="*/ 853557 w 853557"/>
              <a:gd name="connsiteY2" fmla="*/ 441395 h 441395"/>
              <a:gd name="connsiteX3" fmla="*/ 15357 w 853557"/>
              <a:gd name="connsiteY3" fmla="*/ 441395 h 441395"/>
              <a:gd name="connsiteX4" fmla="*/ 380911 w 853557"/>
              <a:gd name="connsiteY4" fmla="*/ 329514 h 441395"/>
              <a:gd name="connsiteX5" fmla="*/ 719692 w 853557"/>
              <a:gd name="connsiteY5" fmla="*/ 49427 h 441395"/>
              <a:gd name="connsiteX0" fmla="*/ 719692 w 853557"/>
              <a:gd name="connsiteY0" fmla="*/ 49427 h 441395"/>
              <a:gd name="connsiteX1" fmla="*/ 853557 w 853557"/>
              <a:gd name="connsiteY1" fmla="*/ 0 h 441395"/>
              <a:gd name="connsiteX2" fmla="*/ 853557 w 853557"/>
              <a:gd name="connsiteY2" fmla="*/ 441395 h 441395"/>
              <a:gd name="connsiteX3" fmla="*/ 15357 w 853557"/>
              <a:gd name="connsiteY3" fmla="*/ 441395 h 441395"/>
              <a:gd name="connsiteX4" fmla="*/ 380911 w 853557"/>
              <a:gd name="connsiteY4" fmla="*/ 329514 h 441395"/>
              <a:gd name="connsiteX5" fmla="*/ 719692 w 853557"/>
              <a:gd name="connsiteY5" fmla="*/ 49427 h 441395"/>
              <a:gd name="connsiteX0" fmla="*/ 719692 w 853557"/>
              <a:gd name="connsiteY0" fmla="*/ 98854 h 441395"/>
              <a:gd name="connsiteX1" fmla="*/ 853557 w 853557"/>
              <a:gd name="connsiteY1" fmla="*/ 0 h 441395"/>
              <a:gd name="connsiteX2" fmla="*/ 853557 w 853557"/>
              <a:gd name="connsiteY2" fmla="*/ 441395 h 441395"/>
              <a:gd name="connsiteX3" fmla="*/ 15357 w 853557"/>
              <a:gd name="connsiteY3" fmla="*/ 441395 h 441395"/>
              <a:gd name="connsiteX4" fmla="*/ 380911 w 853557"/>
              <a:gd name="connsiteY4" fmla="*/ 329514 h 441395"/>
              <a:gd name="connsiteX5" fmla="*/ 719692 w 853557"/>
              <a:gd name="connsiteY5" fmla="*/ 98854 h 441395"/>
              <a:gd name="connsiteX0" fmla="*/ 719692 w 853557"/>
              <a:gd name="connsiteY0" fmla="*/ 148281 h 490822"/>
              <a:gd name="connsiteX1" fmla="*/ 853557 w 853557"/>
              <a:gd name="connsiteY1" fmla="*/ 0 h 490822"/>
              <a:gd name="connsiteX2" fmla="*/ 853557 w 853557"/>
              <a:gd name="connsiteY2" fmla="*/ 490822 h 490822"/>
              <a:gd name="connsiteX3" fmla="*/ 15357 w 853557"/>
              <a:gd name="connsiteY3" fmla="*/ 490822 h 490822"/>
              <a:gd name="connsiteX4" fmla="*/ 380911 w 853557"/>
              <a:gd name="connsiteY4" fmla="*/ 378941 h 490822"/>
              <a:gd name="connsiteX5" fmla="*/ 719692 w 853557"/>
              <a:gd name="connsiteY5" fmla="*/ 148281 h 490822"/>
              <a:gd name="connsiteX0" fmla="*/ 720670 w 854535"/>
              <a:gd name="connsiteY0" fmla="*/ 148281 h 490822"/>
              <a:gd name="connsiteX1" fmla="*/ 854535 w 854535"/>
              <a:gd name="connsiteY1" fmla="*/ 0 h 490822"/>
              <a:gd name="connsiteX2" fmla="*/ 854535 w 854535"/>
              <a:gd name="connsiteY2" fmla="*/ 490822 h 490822"/>
              <a:gd name="connsiteX3" fmla="*/ 16335 w 854535"/>
              <a:gd name="connsiteY3" fmla="*/ 490822 h 490822"/>
              <a:gd name="connsiteX4" fmla="*/ 357175 w 854535"/>
              <a:gd name="connsiteY4" fmla="*/ 357423 h 490822"/>
              <a:gd name="connsiteX5" fmla="*/ 720670 w 854535"/>
              <a:gd name="connsiteY5" fmla="*/ 148281 h 490822"/>
              <a:gd name="connsiteX0" fmla="*/ 722298 w 856163"/>
              <a:gd name="connsiteY0" fmla="*/ 148281 h 490822"/>
              <a:gd name="connsiteX1" fmla="*/ 856163 w 856163"/>
              <a:gd name="connsiteY1" fmla="*/ 0 h 490822"/>
              <a:gd name="connsiteX2" fmla="*/ 856163 w 856163"/>
              <a:gd name="connsiteY2" fmla="*/ 490822 h 490822"/>
              <a:gd name="connsiteX3" fmla="*/ 17963 w 856163"/>
              <a:gd name="connsiteY3" fmla="*/ 490822 h 490822"/>
              <a:gd name="connsiteX4" fmla="*/ 358803 w 856163"/>
              <a:gd name="connsiteY4" fmla="*/ 357423 h 490822"/>
              <a:gd name="connsiteX5" fmla="*/ 722298 w 856163"/>
              <a:gd name="connsiteY5" fmla="*/ 148281 h 490822"/>
              <a:gd name="connsiteX0" fmla="*/ 817231 w 951096"/>
              <a:gd name="connsiteY0" fmla="*/ 148281 h 490822"/>
              <a:gd name="connsiteX1" fmla="*/ 951096 w 951096"/>
              <a:gd name="connsiteY1" fmla="*/ 0 h 490822"/>
              <a:gd name="connsiteX2" fmla="*/ 951096 w 951096"/>
              <a:gd name="connsiteY2" fmla="*/ 490822 h 490822"/>
              <a:gd name="connsiteX3" fmla="*/ 14042 w 951096"/>
              <a:gd name="connsiteY3" fmla="*/ 490822 h 490822"/>
              <a:gd name="connsiteX4" fmla="*/ 453736 w 951096"/>
              <a:gd name="connsiteY4" fmla="*/ 357423 h 490822"/>
              <a:gd name="connsiteX5" fmla="*/ 817231 w 951096"/>
              <a:gd name="connsiteY5" fmla="*/ 148281 h 49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096" h="490822">
                <a:moveTo>
                  <a:pt x="817231" y="148281"/>
                </a:moveTo>
                <a:lnTo>
                  <a:pt x="951096" y="0"/>
                </a:lnTo>
                <a:lnTo>
                  <a:pt x="951096" y="490822"/>
                </a:lnTo>
                <a:lnTo>
                  <a:pt x="14042" y="490822"/>
                </a:lnTo>
                <a:cubicBezTo>
                  <a:pt x="-77089" y="465997"/>
                  <a:pt x="299276" y="422751"/>
                  <a:pt x="453736" y="357423"/>
                </a:cubicBezTo>
                <a:cubicBezTo>
                  <a:pt x="632908" y="267382"/>
                  <a:pt x="726100" y="197021"/>
                  <a:pt x="817231" y="148281"/>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381F0F5E-2C81-8948-8A6A-29F6C1037D36}"/>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17</a:t>
            </a:fld>
            <a:endParaRPr lang="en-US"/>
          </a:p>
        </p:txBody>
      </p:sp>
      <p:sp>
        <p:nvSpPr>
          <p:cNvPr id="15" name="Google Shape;306;p15">
            <a:extLst>
              <a:ext uri="{FF2B5EF4-FFF2-40B4-BE49-F238E27FC236}">
                <a16:creationId xmlns:a16="http://schemas.microsoft.com/office/drawing/2014/main" id="{00BCD66C-BAF2-824C-8258-D28B5AB061B4}"/>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“There is nothing in a caterpillar that tells you it's going to be a butterfly.” – </a:t>
            </a:r>
            <a:r>
              <a:rPr lang="en-IN" b="1" dirty="0">
                <a:solidFill>
                  <a:schemeClr val="bg1"/>
                </a:solidFill>
              </a:rPr>
              <a:t>Buckminster Fuller</a:t>
            </a:r>
            <a:endParaRPr b="1" dirty="0">
              <a:solidFill>
                <a:schemeClr val="bg1"/>
              </a:solidFill>
            </a:endParaRPr>
          </a:p>
        </p:txBody>
      </p:sp>
    </p:spTree>
    <p:extLst>
      <p:ext uri="{BB962C8B-B14F-4D97-AF65-F5344CB8AC3E}">
        <p14:creationId xmlns:p14="http://schemas.microsoft.com/office/powerpoint/2010/main" val="1864166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80">
                                          <p:stCondLst>
                                            <p:cond delay="0"/>
                                          </p:stCondLst>
                                        </p:cTn>
                                        <p:tgtEl>
                                          <p:spTgt spid="10"/>
                                        </p:tgtEl>
                                      </p:cBhvr>
                                    </p:animEffect>
                                    <p:anim calcmode="lin" valueType="num">
                                      <p:cBhvr>
                                        <p:cTn id="3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5" dur="26">
                                          <p:stCondLst>
                                            <p:cond delay="650"/>
                                          </p:stCondLst>
                                        </p:cTn>
                                        <p:tgtEl>
                                          <p:spTgt spid="10"/>
                                        </p:tgtEl>
                                      </p:cBhvr>
                                      <p:to x="100000" y="60000"/>
                                    </p:animScale>
                                    <p:animScale>
                                      <p:cBhvr>
                                        <p:cTn id="36" dur="166" decel="50000">
                                          <p:stCondLst>
                                            <p:cond delay="676"/>
                                          </p:stCondLst>
                                        </p:cTn>
                                        <p:tgtEl>
                                          <p:spTgt spid="10"/>
                                        </p:tgtEl>
                                      </p:cBhvr>
                                      <p:to x="100000" y="100000"/>
                                    </p:animScale>
                                    <p:animScale>
                                      <p:cBhvr>
                                        <p:cTn id="37" dur="26">
                                          <p:stCondLst>
                                            <p:cond delay="1312"/>
                                          </p:stCondLst>
                                        </p:cTn>
                                        <p:tgtEl>
                                          <p:spTgt spid="10"/>
                                        </p:tgtEl>
                                      </p:cBhvr>
                                      <p:to x="100000" y="80000"/>
                                    </p:animScale>
                                    <p:animScale>
                                      <p:cBhvr>
                                        <p:cTn id="38" dur="166" decel="50000">
                                          <p:stCondLst>
                                            <p:cond delay="1338"/>
                                          </p:stCondLst>
                                        </p:cTn>
                                        <p:tgtEl>
                                          <p:spTgt spid="10"/>
                                        </p:tgtEl>
                                      </p:cBhvr>
                                      <p:to x="100000" y="100000"/>
                                    </p:animScale>
                                    <p:animScale>
                                      <p:cBhvr>
                                        <p:cTn id="39" dur="26">
                                          <p:stCondLst>
                                            <p:cond delay="1642"/>
                                          </p:stCondLst>
                                        </p:cTn>
                                        <p:tgtEl>
                                          <p:spTgt spid="10"/>
                                        </p:tgtEl>
                                      </p:cBhvr>
                                      <p:to x="100000" y="90000"/>
                                    </p:animScale>
                                    <p:animScale>
                                      <p:cBhvr>
                                        <p:cTn id="40" dur="166" decel="50000">
                                          <p:stCondLst>
                                            <p:cond delay="1668"/>
                                          </p:stCondLst>
                                        </p:cTn>
                                        <p:tgtEl>
                                          <p:spTgt spid="10"/>
                                        </p:tgtEl>
                                      </p:cBhvr>
                                      <p:to x="100000" y="100000"/>
                                    </p:animScale>
                                    <p:animScale>
                                      <p:cBhvr>
                                        <p:cTn id="41" dur="26">
                                          <p:stCondLst>
                                            <p:cond delay="1808"/>
                                          </p:stCondLst>
                                        </p:cTn>
                                        <p:tgtEl>
                                          <p:spTgt spid="10"/>
                                        </p:tgtEl>
                                      </p:cBhvr>
                                      <p:to x="100000" y="95000"/>
                                    </p:animScale>
                                    <p:animScale>
                                      <p:cBhvr>
                                        <p:cTn id="42" dur="166" decel="50000">
                                          <p:stCondLst>
                                            <p:cond delay="1834"/>
                                          </p:stCondLst>
                                        </p:cTn>
                                        <p:tgtEl>
                                          <p:spTgt spid="10"/>
                                        </p:tgtEl>
                                      </p:cBhvr>
                                      <p:to x="100000" y="100000"/>
                                    </p:animScale>
                                  </p:childTnLst>
                                </p:cTn>
                              </p:par>
                            </p:childTnLst>
                          </p:cTn>
                        </p:par>
                        <p:par>
                          <p:cTn id="43" fill="hold">
                            <p:stCondLst>
                              <p:cond delay="2000"/>
                            </p:stCondLst>
                            <p:childTnLst>
                              <p:par>
                                <p:cTn id="44" presetID="22" presetClass="entr" presetSubtype="4"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1"/>
            <a:ext cx="10096500" cy="990599"/>
          </a:xfrm>
        </p:spPr>
        <p:txBody>
          <a:bodyPr/>
          <a:lstStyle/>
          <a:p>
            <a:r>
              <a:rPr lang="en-US" sz="3600" dirty="0"/>
              <a:t>Step 5: Make your decision</a:t>
            </a:r>
          </a:p>
        </p:txBody>
      </p:sp>
      <p:sp>
        <p:nvSpPr>
          <p:cNvPr id="5" name="Content Placeholder 2"/>
          <p:cNvSpPr txBox="1">
            <a:spLocks/>
          </p:cNvSpPr>
          <p:nvPr/>
        </p:nvSpPr>
        <p:spPr bwMode="auto">
          <a:xfrm>
            <a:off x="1143000" y="1126958"/>
            <a:ext cx="9848850" cy="1235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endParaRPr lang="en-US" sz="2800" kern="0">
              <a:latin typeface="Arial" panose="020B0604020202020204" pitchFamily="34" charset="0"/>
              <a:cs typeface="Arial" panose="020B0604020202020204" pitchFamily="34" charset="0"/>
            </a:endParaRPr>
          </a:p>
          <a:p>
            <a:pPr marL="0" indent="0">
              <a:buNone/>
            </a:pPr>
            <a:endParaRPr lang="en-US" sz="2800" kern="0">
              <a:latin typeface="Arial" panose="020B0604020202020204" pitchFamily="34" charset="0"/>
              <a:cs typeface="Arial" panose="020B0604020202020204" pitchFamily="34" charset="0"/>
            </a:endParaRPr>
          </a:p>
          <a:p>
            <a:pPr marL="0" indent="0">
              <a:buNone/>
            </a:pPr>
            <a:endParaRPr lang="en-US" sz="2800" kern="0">
              <a:latin typeface="Arial" panose="020B0604020202020204" pitchFamily="34" charset="0"/>
              <a:cs typeface="Arial" panose="020B0604020202020204" pitchFamily="34" charset="0"/>
            </a:endParaRPr>
          </a:p>
          <a:p>
            <a:pPr marL="0" indent="0">
              <a:buNone/>
            </a:pPr>
            <a:endParaRPr lang="en-US" sz="2800" kern="0">
              <a:latin typeface="Arial" panose="020B0604020202020204" pitchFamily="34" charset="0"/>
              <a:cs typeface="Arial" panose="020B0604020202020204" pitchFamily="34" charset="0"/>
            </a:endParaRPr>
          </a:p>
          <a:p>
            <a:pPr marL="0" indent="0">
              <a:buNone/>
            </a:pPr>
            <a:endParaRPr lang="en-US" sz="2800" kern="0">
              <a:latin typeface="Arial" panose="020B0604020202020204" pitchFamily="34" charset="0"/>
              <a:cs typeface="Arial" panose="020B0604020202020204" pitchFamily="34" charset="0"/>
            </a:endParaRPr>
          </a:p>
          <a:p>
            <a:pPr marL="0" indent="0">
              <a:buNone/>
            </a:pPr>
            <a:endParaRPr lang="en-US" sz="2800" kern="0">
              <a:latin typeface="Arial" panose="020B0604020202020204" pitchFamily="34" charset="0"/>
              <a:cs typeface="Arial" panose="020B0604020202020204" pitchFamily="34" charset="0"/>
            </a:endParaRPr>
          </a:p>
        </p:txBody>
      </p:sp>
      <p:sp>
        <p:nvSpPr>
          <p:cNvPr id="6" name="Content Placeholder 2"/>
          <p:cNvSpPr txBox="1">
            <a:spLocks/>
          </p:cNvSpPr>
          <p:nvPr/>
        </p:nvSpPr>
        <p:spPr bwMode="auto">
          <a:xfrm>
            <a:off x="1143000" y="1143000"/>
            <a:ext cx="9848850" cy="106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IN" sz="2800" kern="0">
                <a:latin typeface="Arial" panose="020B0604020202020204" pitchFamily="34" charset="0"/>
                <a:cs typeface="Arial" panose="020B0604020202020204" pitchFamily="34" charset="0"/>
              </a:rPr>
              <a:t>There isn’t sufficient evidence to reject the null hypothesis and so, the claims of the company are “accepted”.</a:t>
            </a:r>
          </a:p>
        </p:txBody>
      </p:sp>
      <p:sp>
        <p:nvSpPr>
          <p:cNvPr id="7" name="Slide Number Placeholder 1">
            <a:extLst>
              <a:ext uri="{FF2B5EF4-FFF2-40B4-BE49-F238E27FC236}">
                <a16:creationId xmlns:a16="http://schemas.microsoft.com/office/drawing/2014/main" id="{206388DB-84CD-5245-BE9E-6EC80933F8D7}"/>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18</a:t>
            </a:fld>
            <a:endParaRPr lang="en-US"/>
          </a:p>
        </p:txBody>
      </p:sp>
      <p:sp>
        <p:nvSpPr>
          <p:cNvPr id="8" name="Google Shape;306;p15">
            <a:extLst>
              <a:ext uri="{FF2B5EF4-FFF2-40B4-BE49-F238E27FC236}">
                <a16:creationId xmlns:a16="http://schemas.microsoft.com/office/drawing/2014/main" id="{043CAF0D-E23A-AF40-8C96-E26C2E7BBC29}"/>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“Work gets done only through sincere efforts, not by thinking alone.  Deer do not enter into the mouth of a sleeping lion.” – </a:t>
            </a:r>
            <a:r>
              <a:rPr lang="en-IN" b="1" dirty="0">
                <a:solidFill>
                  <a:schemeClr val="bg1"/>
                </a:solidFill>
              </a:rPr>
              <a:t>Sanskrit Proverb</a:t>
            </a:r>
          </a:p>
        </p:txBody>
      </p:sp>
    </p:spTree>
    <p:extLst>
      <p:ext uri="{BB962C8B-B14F-4D97-AF65-F5344CB8AC3E}">
        <p14:creationId xmlns:p14="http://schemas.microsoft.com/office/powerpoint/2010/main" val="2603091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9132"/>
            <a:ext cx="3581400" cy="741946"/>
          </a:xfrm>
        </p:spPr>
        <p:txBody>
          <a:bodyPr/>
          <a:lstStyle/>
          <a:p>
            <a:r>
              <a:rPr lang="en-US" dirty="0"/>
              <a:t>Attention Check</a:t>
            </a:r>
          </a:p>
        </p:txBody>
      </p:sp>
      <p:sp>
        <p:nvSpPr>
          <p:cNvPr id="4" name="TextBox 3">
            <a:extLst>
              <a:ext uri="{FF2B5EF4-FFF2-40B4-BE49-F238E27FC236}">
                <a16:creationId xmlns:a16="http://schemas.microsoft.com/office/drawing/2014/main" id="{26429731-16B5-4846-B775-AD55F7265694}"/>
              </a:ext>
            </a:extLst>
          </p:cNvPr>
          <p:cNvSpPr txBox="1"/>
          <p:nvPr/>
        </p:nvSpPr>
        <p:spPr>
          <a:xfrm>
            <a:off x="191820" y="1132115"/>
            <a:ext cx="8371202" cy="400110"/>
          </a:xfrm>
          <a:prstGeom prst="rect">
            <a:avLst/>
          </a:prstGeom>
          <a:noFill/>
        </p:spPr>
        <p:txBody>
          <a:bodyPr wrap="none" rtlCol="0">
            <a:spAutoFit/>
          </a:bodyPr>
          <a:lstStyle/>
          <a:p>
            <a:r>
              <a:rPr lang="en-US" sz="2000" dirty="0"/>
              <a:t>In hypothesis testing, do you assume null hypothesis to be true or false?</a:t>
            </a:r>
          </a:p>
        </p:txBody>
      </p:sp>
      <p:sp>
        <p:nvSpPr>
          <p:cNvPr id="5" name="TextBox 4">
            <a:extLst>
              <a:ext uri="{FF2B5EF4-FFF2-40B4-BE49-F238E27FC236}">
                <a16:creationId xmlns:a16="http://schemas.microsoft.com/office/drawing/2014/main" id="{260FFE7D-52F7-D747-8614-27417A705858}"/>
              </a:ext>
            </a:extLst>
          </p:cNvPr>
          <p:cNvSpPr txBox="1"/>
          <p:nvPr/>
        </p:nvSpPr>
        <p:spPr>
          <a:xfrm>
            <a:off x="10330048" y="1132115"/>
            <a:ext cx="712054" cy="400110"/>
          </a:xfrm>
          <a:prstGeom prst="rect">
            <a:avLst/>
          </a:prstGeom>
          <a:noFill/>
        </p:spPr>
        <p:txBody>
          <a:bodyPr wrap="none" rtlCol="0">
            <a:spAutoFit/>
          </a:bodyPr>
          <a:lstStyle/>
          <a:p>
            <a:r>
              <a:rPr lang="en-US" sz="2000" dirty="0"/>
              <a:t>True</a:t>
            </a:r>
          </a:p>
        </p:txBody>
      </p:sp>
      <p:sp>
        <p:nvSpPr>
          <p:cNvPr id="6" name="TextBox 5">
            <a:extLst>
              <a:ext uri="{FF2B5EF4-FFF2-40B4-BE49-F238E27FC236}">
                <a16:creationId xmlns:a16="http://schemas.microsoft.com/office/drawing/2014/main" id="{5D1D48EA-ED52-194D-8708-E8150B836807}"/>
              </a:ext>
            </a:extLst>
          </p:cNvPr>
          <p:cNvSpPr txBox="1"/>
          <p:nvPr/>
        </p:nvSpPr>
        <p:spPr>
          <a:xfrm>
            <a:off x="191820" y="1743262"/>
            <a:ext cx="9950160" cy="400110"/>
          </a:xfrm>
          <a:prstGeom prst="rect">
            <a:avLst/>
          </a:prstGeom>
          <a:noFill/>
        </p:spPr>
        <p:txBody>
          <a:bodyPr wrap="none" rtlCol="0">
            <a:spAutoFit/>
          </a:bodyPr>
          <a:lstStyle/>
          <a:p>
            <a:r>
              <a:rPr lang="en-US" sz="2000" dirty="0"/>
              <a:t>If there is sufficient evidence against the null hypothesis, do you “accept” it or reject it?</a:t>
            </a:r>
          </a:p>
        </p:txBody>
      </p:sp>
      <p:sp>
        <p:nvSpPr>
          <p:cNvPr id="7" name="TextBox 6">
            <a:extLst>
              <a:ext uri="{FF2B5EF4-FFF2-40B4-BE49-F238E27FC236}">
                <a16:creationId xmlns:a16="http://schemas.microsoft.com/office/drawing/2014/main" id="{944CC12B-13C0-4544-BAE1-918D3569E502}"/>
              </a:ext>
            </a:extLst>
          </p:cNvPr>
          <p:cNvSpPr txBox="1"/>
          <p:nvPr/>
        </p:nvSpPr>
        <p:spPr>
          <a:xfrm>
            <a:off x="10330048" y="1743262"/>
            <a:ext cx="1111202" cy="400110"/>
          </a:xfrm>
          <a:prstGeom prst="rect">
            <a:avLst/>
          </a:prstGeom>
          <a:noFill/>
        </p:spPr>
        <p:txBody>
          <a:bodyPr wrap="none" rtlCol="0">
            <a:spAutoFit/>
          </a:bodyPr>
          <a:lstStyle/>
          <a:p>
            <a:r>
              <a:rPr lang="en-US" sz="2000" dirty="0"/>
              <a:t>Reject it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DE23FF8-D127-0649-BE7A-FD232DC2825A}"/>
                  </a:ext>
                </a:extLst>
              </p:cNvPr>
              <p:cNvSpPr txBox="1"/>
              <p:nvPr/>
            </p:nvSpPr>
            <p:spPr>
              <a:xfrm>
                <a:off x="152400" y="2354409"/>
                <a:ext cx="6378413" cy="400110"/>
              </a:xfrm>
              <a:prstGeom prst="rect">
                <a:avLst/>
              </a:prstGeom>
              <a:noFill/>
            </p:spPr>
            <p:txBody>
              <a:bodyPr wrap="none" rtlCol="0">
                <a:spAutoFit/>
              </a:bodyPr>
              <a:lstStyle/>
              <a:p>
                <a:r>
                  <a:rPr lang="en-US" sz="2000" dirty="0"/>
                  <a:t>If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&lt;0.05</m:t>
                    </m:r>
                  </m:oMath>
                </a14:m>
                <a:r>
                  <a:rPr lang="en-US" sz="2000" dirty="0"/>
                  <a:t> for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=0.05</m:t>
                    </m:r>
                  </m:oMath>
                </a14:m>
                <a:r>
                  <a:rPr lang="en-US" sz="2000" dirty="0"/>
                  <a:t>, do you “accept”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0</m:t>
                        </m:r>
                      </m:sub>
                    </m:sSub>
                  </m:oMath>
                </a14:m>
                <a:r>
                  <a:rPr lang="en-US" sz="2000" dirty="0"/>
                  <a:t> or reject it?</a:t>
                </a:r>
              </a:p>
            </p:txBody>
          </p:sp>
        </mc:Choice>
        <mc:Fallback xmlns="">
          <p:sp>
            <p:nvSpPr>
              <p:cNvPr id="8" name="TextBox 7">
                <a:extLst>
                  <a:ext uri="{FF2B5EF4-FFF2-40B4-BE49-F238E27FC236}">
                    <a16:creationId xmlns:a16="http://schemas.microsoft.com/office/drawing/2014/main" id="{0DE23FF8-D127-0649-BE7A-FD232DC2825A}"/>
                  </a:ext>
                </a:extLst>
              </p:cNvPr>
              <p:cNvSpPr txBox="1">
                <a:spLocks noRot="1" noChangeAspect="1" noMove="1" noResize="1" noEditPoints="1" noAdjustHandles="1" noChangeArrowheads="1" noChangeShapeType="1" noTextEdit="1"/>
              </p:cNvSpPr>
              <p:nvPr/>
            </p:nvSpPr>
            <p:spPr>
              <a:xfrm>
                <a:off x="152400" y="2354409"/>
                <a:ext cx="6378413" cy="400110"/>
              </a:xfrm>
              <a:prstGeom prst="rect">
                <a:avLst/>
              </a:prstGeom>
              <a:blipFill>
                <a:blip r:embed="rId3"/>
                <a:stretch>
                  <a:fillRect l="-994" t="-9375" b="-2812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C76C6A5-6542-B244-A34B-3EC94F7CB414}"/>
              </a:ext>
            </a:extLst>
          </p:cNvPr>
          <p:cNvSpPr txBox="1"/>
          <p:nvPr/>
        </p:nvSpPr>
        <p:spPr>
          <a:xfrm>
            <a:off x="10290628" y="2354409"/>
            <a:ext cx="1111202" cy="400110"/>
          </a:xfrm>
          <a:prstGeom prst="rect">
            <a:avLst/>
          </a:prstGeom>
          <a:noFill/>
        </p:spPr>
        <p:txBody>
          <a:bodyPr wrap="none" rtlCol="0">
            <a:spAutoFit/>
          </a:bodyPr>
          <a:lstStyle/>
          <a:p>
            <a:r>
              <a:rPr lang="en-US" sz="2000" dirty="0"/>
              <a:t>Reject it</a:t>
            </a:r>
          </a:p>
        </p:txBody>
      </p:sp>
      <p:sp>
        <p:nvSpPr>
          <p:cNvPr id="10" name="Slide Number Placeholder 1">
            <a:extLst>
              <a:ext uri="{FF2B5EF4-FFF2-40B4-BE49-F238E27FC236}">
                <a16:creationId xmlns:a16="http://schemas.microsoft.com/office/drawing/2014/main" id="{56E33453-FD1E-7649-B551-DA8AEC831B31}"/>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19</a:t>
            </a:fld>
            <a:endParaRPr lang="en-US"/>
          </a:p>
        </p:txBody>
      </p:sp>
      <p:sp>
        <p:nvSpPr>
          <p:cNvPr id="11" name="Google Shape;306;p15">
            <a:extLst>
              <a:ext uri="{FF2B5EF4-FFF2-40B4-BE49-F238E27FC236}">
                <a16:creationId xmlns:a16="http://schemas.microsoft.com/office/drawing/2014/main" id="{4045C770-373C-B94B-BC71-C3A8A52FFBF9}"/>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“If I have seen further it is by standing on the shoulders of Giants.” – </a:t>
            </a:r>
            <a:r>
              <a:rPr lang="en-IN" b="1" dirty="0">
                <a:solidFill>
                  <a:schemeClr val="bg1"/>
                </a:solidFill>
              </a:rPr>
              <a:t>Isaac Newton</a:t>
            </a:r>
            <a:endParaRPr b="1" dirty="0">
              <a:solidFill>
                <a:schemeClr val="bg1"/>
              </a:solidFill>
            </a:endParaRPr>
          </a:p>
        </p:txBody>
      </p:sp>
    </p:spTree>
    <p:extLst>
      <p:ext uri="{BB962C8B-B14F-4D97-AF65-F5344CB8AC3E}">
        <p14:creationId xmlns:p14="http://schemas.microsoft.com/office/powerpoint/2010/main" val="3921830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Hypothesis Tests</a:t>
            </a:r>
          </a:p>
        </p:txBody>
      </p:sp>
      <p:sp>
        <p:nvSpPr>
          <p:cNvPr id="3" name="Text Placeholder 2"/>
          <p:cNvSpPr>
            <a:spLocks noGrp="1"/>
          </p:cNvSpPr>
          <p:nvPr>
            <p:ph type="body" idx="1"/>
          </p:nvPr>
        </p:nvSpPr>
        <p:spPr/>
        <p:txBody>
          <a:bodyPr/>
          <a:lstStyle/>
          <a:p>
            <a:r>
              <a:rPr lang="en-IN"/>
              <a:t>INFERENTIAL STATISTICS</a:t>
            </a:r>
          </a:p>
        </p:txBody>
      </p:sp>
      <p:sp>
        <p:nvSpPr>
          <p:cNvPr id="4" name="Slide Number Placeholder 1">
            <a:extLst>
              <a:ext uri="{FF2B5EF4-FFF2-40B4-BE49-F238E27FC236}">
                <a16:creationId xmlns:a16="http://schemas.microsoft.com/office/drawing/2014/main" id="{FA306074-6584-0F4F-A2ED-A8EF7226864F}"/>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a:t>
            </a:fld>
            <a:endParaRPr lang="en-US"/>
          </a:p>
        </p:txBody>
      </p:sp>
    </p:spTree>
    <p:extLst>
      <p:ext uri="{BB962C8B-B14F-4D97-AF65-F5344CB8AC3E}">
        <p14:creationId xmlns:p14="http://schemas.microsoft.com/office/powerpoint/2010/main" val="10569129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irt&#10;&#10;Description automatically generated">
            <a:extLst>
              <a:ext uri="{FF2B5EF4-FFF2-40B4-BE49-F238E27FC236}">
                <a16:creationId xmlns:a16="http://schemas.microsoft.com/office/drawing/2014/main" id="{08ACE580-64C5-504F-9DA1-27C442D3DC9D}"/>
              </a:ext>
            </a:extLst>
          </p:cNvPr>
          <p:cNvPicPr>
            <a:picLocks noChangeAspect="1"/>
          </p:cNvPicPr>
          <p:nvPr/>
        </p:nvPicPr>
        <p:blipFill rotWithShape="1">
          <a:blip r:embed="rId4">
            <a:extLst>
              <a:ext uri="{28A0092B-C50C-407E-A947-70E740481C1C}">
                <a14:useLocalDpi xmlns:a14="http://schemas.microsoft.com/office/drawing/2010/main" val="0"/>
              </a:ext>
            </a:extLst>
          </a:blip>
          <a:srcRect r="75316"/>
          <a:stretch/>
        </p:blipFill>
        <p:spPr>
          <a:xfrm>
            <a:off x="0" y="41341"/>
            <a:ext cx="2764971" cy="4541938"/>
          </a:xfrm>
          <a:prstGeom prst="rect">
            <a:avLst/>
          </a:prstGeom>
        </p:spPr>
      </p:pic>
      <p:pic>
        <p:nvPicPr>
          <p:cNvPr id="4" name="Julie_clip.mp3" descr="Julie_clip.mp3">
            <a:hlinkClick r:id="" action="ppaction://media"/>
            <a:extLst>
              <a:ext uri="{FF2B5EF4-FFF2-40B4-BE49-F238E27FC236}">
                <a16:creationId xmlns:a16="http://schemas.microsoft.com/office/drawing/2014/main" id="{BDD803C7-0FAA-9547-8302-74323CFBED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5181600"/>
            <a:ext cx="812800" cy="812800"/>
          </a:xfrm>
          <a:prstGeom prst="rect">
            <a:avLst/>
          </a:prstGeom>
        </p:spPr>
      </p:pic>
      <p:sp>
        <p:nvSpPr>
          <p:cNvPr id="5" name="Slide Number Placeholder 1">
            <a:extLst>
              <a:ext uri="{FF2B5EF4-FFF2-40B4-BE49-F238E27FC236}">
                <a16:creationId xmlns:a16="http://schemas.microsoft.com/office/drawing/2014/main" id="{0370D74B-D0D7-894A-A937-8DB322963DB4}"/>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20</a:t>
            </a:fld>
            <a:endParaRPr lang="en-US"/>
          </a:p>
        </p:txBody>
      </p:sp>
      <p:sp>
        <p:nvSpPr>
          <p:cNvPr id="6" name="Google Shape;306;p15">
            <a:extLst>
              <a:ext uri="{FF2B5EF4-FFF2-40B4-BE49-F238E27FC236}">
                <a16:creationId xmlns:a16="http://schemas.microsoft.com/office/drawing/2014/main" id="{6FAB1C3B-02C1-CA43-888C-289B6086684B}"/>
              </a:ext>
            </a:extLst>
          </p:cNvPr>
          <p:cNvSpPr txBox="1"/>
          <p:nvPr/>
        </p:nvSpPr>
        <p:spPr>
          <a:xfrm>
            <a:off x="101600" y="6608576"/>
            <a:ext cx="11717867"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“Those who do not start work at all fearing obstacles are people of low calibre…</a:t>
            </a:r>
            <a:endParaRPr lang="en-IN" b="1" dirty="0">
              <a:solidFill>
                <a:schemeClr val="bg1"/>
              </a:solidFill>
            </a:endParaRPr>
          </a:p>
        </p:txBody>
      </p:sp>
      <p:pic>
        <p:nvPicPr>
          <p:cNvPr id="7" name="Picture 6" descr="A picture containing shirt&#10;&#10;Description automatically generated">
            <a:extLst>
              <a:ext uri="{FF2B5EF4-FFF2-40B4-BE49-F238E27FC236}">
                <a16:creationId xmlns:a16="http://schemas.microsoft.com/office/drawing/2014/main" id="{7454460A-B093-2241-8831-923F4845F0A0}"/>
              </a:ext>
            </a:extLst>
          </p:cNvPr>
          <p:cNvPicPr>
            <a:picLocks noChangeAspect="1"/>
          </p:cNvPicPr>
          <p:nvPr/>
        </p:nvPicPr>
        <p:blipFill rotWithShape="1">
          <a:blip r:embed="rId4">
            <a:extLst>
              <a:ext uri="{28A0092B-C50C-407E-A947-70E740481C1C}">
                <a14:useLocalDpi xmlns:a14="http://schemas.microsoft.com/office/drawing/2010/main" val="0"/>
              </a:ext>
            </a:extLst>
          </a:blip>
          <a:srcRect l="25397" r="34306"/>
          <a:stretch/>
        </p:blipFill>
        <p:spPr>
          <a:xfrm>
            <a:off x="3138713" y="41341"/>
            <a:ext cx="4513944" cy="4541938"/>
          </a:xfrm>
          <a:prstGeom prst="rect">
            <a:avLst/>
          </a:prstGeom>
        </p:spPr>
      </p:pic>
      <p:pic>
        <p:nvPicPr>
          <p:cNvPr id="8" name="Picture 7" descr="A picture containing shirt&#10;&#10;Description automatically generated">
            <a:extLst>
              <a:ext uri="{FF2B5EF4-FFF2-40B4-BE49-F238E27FC236}">
                <a16:creationId xmlns:a16="http://schemas.microsoft.com/office/drawing/2014/main" id="{01CF0982-3056-CC48-8E44-F96F4B7B94BC}"/>
              </a:ext>
            </a:extLst>
          </p:cNvPr>
          <p:cNvPicPr>
            <a:picLocks noChangeAspect="1"/>
          </p:cNvPicPr>
          <p:nvPr/>
        </p:nvPicPr>
        <p:blipFill rotWithShape="1">
          <a:blip r:embed="rId4">
            <a:extLst>
              <a:ext uri="{28A0092B-C50C-407E-A947-70E740481C1C}">
                <a14:useLocalDpi xmlns:a14="http://schemas.microsoft.com/office/drawing/2010/main" val="0"/>
              </a:ext>
            </a:extLst>
          </a:blip>
          <a:srcRect l="67574"/>
          <a:stretch/>
        </p:blipFill>
        <p:spPr>
          <a:xfrm>
            <a:off x="8026400" y="41341"/>
            <a:ext cx="3632199" cy="4541938"/>
          </a:xfrm>
          <a:prstGeom prst="rect">
            <a:avLst/>
          </a:prstGeom>
        </p:spPr>
      </p:pic>
    </p:spTree>
    <p:extLst>
      <p:ext uri="{BB962C8B-B14F-4D97-AF65-F5344CB8AC3E}">
        <p14:creationId xmlns:p14="http://schemas.microsoft.com/office/powerpoint/2010/main" val="3572859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93" fill="hold"/>
                                        <p:tgtEl>
                                          <p:spTgt spid="4"/>
                                        </p:tgtEl>
                                      </p:cBhvr>
                                    </p:cmd>
                                  </p:childTnLst>
                                </p:cTn>
                              </p:par>
                            </p:childTnLst>
                          </p:cTn>
                        </p:par>
                        <p:par>
                          <p:cTn id="7" fill="hold">
                            <p:stCondLst>
                              <p:cond delay="27193"/>
                            </p:stCondLst>
                            <p:childTnLst>
                              <p:par>
                                <p:cTn id="8" presetID="22" presetClass="entr" presetSubtype="1"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8798"/>
            <a:ext cx="9582150" cy="741946"/>
          </a:xfrm>
        </p:spPr>
        <p:txBody>
          <a:bodyPr/>
          <a:lstStyle/>
          <a:p>
            <a:r>
              <a:rPr lang="en-US"/>
              <a:t>Critical Region Up Close</a:t>
            </a:r>
          </a:p>
        </p:txBody>
      </p:sp>
      <p:pic>
        <p:nvPicPr>
          <p:cNvPr id="30" name="Picture 2" descr="http://blogs.plos.org/models/files/2014/09/norm.png">
            <a:extLst>
              <a:ext uri="{FF2B5EF4-FFF2-40B4-BE49-F238E27FC236}">
                <a16:creationId xmlns:a16="http://schemas.microsoft.com/office/drawing/2014/main" id="{F3A72F71-85C4-D642-8540-6809FEB805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03" t="19139" r="8528" b="21467"/>
          <a:stretch/>
        </p:blipFill>
        <p:spPr bwMode="auto">
          <a:xfrm>
            <a:off x="76200" y="3319820"/>
            <a:ext cx="3962400" cy="179829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blogs.plos.org/models/files/2014/09/norm.png">
            <a:extLst>
              <a:ext uri="{FF2B5EF4-FFF2-40B4-BE49-F238E27FC236}">
                <a16:creationId xmlns:a16="http://schemas.microsoft.com/office/drawing/2014/main" id="{8F88ECAA-68D1-E148-BBF5-E514A89B12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03" t="19139" r="8528" b="21467"/>
          <a:stretch/>
        </p:blipFill>
        <p:spPr bwMode="auto">
          <a:xfrm>
            <a:off x="4114800" y="3319820"/>
            <a:ext cx="3962400" cy="179829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blogs.plos.org/models/files/2014/09/norm.png">
            <a:extLst>
              <a:ext uri="{FF2B5EF4-FFF2-40B4-BE49-F238E27FC236}">
                <a16:creationId xmlns:a16="http://schemas.microsoft.com/office/drawing/2014/main" id="{690E98C8-5113-444A-A302-C731EDBEDC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03" t="19139" r="8528" b="21467"/>
          <a:stretch/>
        </p:blipFill>
        <p:spPr bwMode="auto">
          <a:xfrm>
            <a:off x="8153400" y="3319820"/>
            <a:ext cx="3962400" cy="17982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Ink 16">
                <a:extLst>
                  <a:ext uri="{FF2B5EF4-FFF2-40B4-BE49-F238E27FC236}">
                    <a16:creationId xmlns:a16="http://schemas.microsoft.com/office/drawing/2014/main" id="{7DCC3364-9794-E741-ACA5-F320056CD69B}"/>
                  </a:ext>
                </a:extLst>
              </p14:cNvPr>
              <p14:cNvContentPartPr/>
              <p14:nvPr/>
            </p14:nvContentPartPr>
            <p14:xfrm>
              <a:off x="1663623" y="4012702"/>
              <a:ext cx="64800" cy="936000"/>
            </p14:xfrm>
          </p:contentPart>
        </mc:Choice>
        <mc:Fallback xmlns="">
          <p:pic>
            <p:nvPicPr>
              <p:cNvPr id="17" name="Ink 16">
                <a:extLst>
                  <a:ext uri="{FF2B5EF4-FFF2-40B4-BE49-F238E27FC236}">
                    <a16:creationId xmlns:a16="http://schemas.microsoft.com/office/drawing/2014/main" id="{7DCC3364-9794-E741-ACA5-F320056CD69B}"/>
                  </a:ext>
                </a:extLst>
              </p:cNvPr>
              <p:cNvPicPr/>
              <p:nvPr/>
            </p:nvPicPr>
            <p:blipFill>
              <a:blip r:embed="rId4"/>
              <a:stretch>
                <a:fillRect/>
              </a:stretch>
            </p:blipFill>
            <p:spPr>
              <a:xfrm>
                <a:off x="1645623" y="3994709"/>
                <a:ext cx="100440" cy="97162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5" name="Ink 34">
                <a:extLst>
                  <a:ext uri="{FF2B5EF4-FFF2-40B4-BE49-F238E27FC236}">
                    <a16:creationId xmlns:a16="http://schemas.microsoft.com/office/drawing/2014/main" id="{4DF83F26-C06B-6747-9565-3C76F5615990}"/>
                  </a:ext>
                </a:extLst>
              </p14:cNvPr>
              <p14:cNvContentPartPr/>
              <p14:nvPr/>
            </p14:nvContentPartPr>
            <p14:xfrm>
              <a:off x="1117637" y="4236263"/>
              <a:ext cx="605160" cy="747000"/>
            </p14:xfrm>
          </p:contentPart>
        </mc:Choice>
        <mc:Fallback xmlns="">
          <p:pic>
            <p:nvPicPr>
              <p:cNvPr id="35" name="Ink 34">
                <a:extLst>
                  <a:ext uri="{FF2B5EF4-FFF2-40B4-BE49-F238E27FC236}">
                    <a16:creationId xmlns:a16="http://schemas.microsoft.com/office/drawing/2014/main" id="{4DF83F26-C06B-6747-9565-3C76F5615990}"/>
                  </a:ext>
                </a:extLst>
              </p:cNvPr>
              <p:cNvPicPr/>
              <p:nvPr/>
            </p:nvPicPr>
            <p:blipFill>
              <a:blip r:embed="rId6"/>
              <a:stretch>
                <a:fillRect/>
              </a:stretch>
            </p:blipFill>
            <p:spPr>
              <a:xfrm>
                <a:off x="1099637" y="4128263"/>
                <a:ext cx="640800" cy="96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36" name="Ink 35">
                <a:extLst>
                  <a:ext uri="{FF2B5EF4-FFF2-40B4-BE49-F238E27FC236}">
                    <a16:creationId xmlns:a16="http://schemas.microsoft.com/office/drawing/2014/main" id="{3ECF7D44-6120-C74C-907D-A76FBA10EE9D}"/>
                  </a:ext>
                </a:extLst>
              </p14:cNvPr>
              <p14:cNvContentPartPr/>
              <p14:nvPr/>
            </p14:nvContentPartPr>
            <p14:xfrm>
              <a:off x="6492077" y="4035023"/>
              <a:ext cx="25200" cy="936000"/>
            </p14:xfrm>
          </p:contentPart>
        </mc:Choice>
        <mc:Fallback xmlns="">
          <p:pic>
            <p:nvPicPr>
              <p:cNvPr id="36" name="Ink 35">
                <a:extLst>
                  <a:ext uri="{FF2B5EF4-FFF2-40B4-BE49-F238E27FC236}">
                    <a16:creationId xmlns:a16="http://schemas.microsoft.com/office/drawing/2014/main" id="{3ECF7D44-6120-C74C-907D-A76FBA10EE9D}"/>
                  </a:ext>
                </a:extLst>
              </p:cNvPr>
              <p:cNvPicPr/>
              <p:nvPr/>
            </p:nvPicPr>
            <p:blipFill>
              <a:blip r:embed="rId8"/>
              <a:stretch>
                <a:fillRect/>
              </a:stretch>
            </p:blipFill>
            <p:spPr>
              <a:xfrm>
                <a:off x="6474077" y="3927023"/>
                <a:ext cx="60840" cy="1151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37" name="Ink 36">
                <a:extLst>
                  <a:ext uri="{FF2B5EF4-FFF2-40B4-BE49-F238E27FC236}">
                    <a16:creationId xmlns:a16="http://schemas.microsoft.com/office/drawing/2014/main" id="{860DFA10-FA5E-B348-9B2A-D9142C2D4A55}"/>
                  </a:ext>
                </a:extLst>
              </p14:cNvPr>
              <p14:cNvContentPartPr/>
              <p14:nvPr/>
            </p14:nvContentPartPr>
            <p14:xfrm>
              <a:off x="6523757" y="4216823"/>
              <a:ext cx="597240" cy="771840"/>
            </p14:xfrm>
          </p:contentPart>
        </mc:Choice>
        <mc:Fallback xmlns="">
          <p:pic>
            <p:nvPicPr>
              <p:cNvPr id="37" name="Ink 36">
                <a:extLst>
                  <a:ext uri="{FF2B5EF4-FFF2-40B4-BE49-F238E27FC236}">
                    <a16:creationId xmlns:a16="http://schemas.microsoft.com/office/drawing/2014/main" id="{860DFA10-FA5E-B348-9B2A-D9142C2D4A55}"/>
                  </a:ext>
                </a:extLst>
              </p:cNvPr>
              <p:cNvPicPr/>
              <p:nvPr/>
            </p:nvPicPr>
            <p:blipFill>
              <a:blip r:embed="rId10"/>
              <a:stretch>
                <a:fillRect/>
              </a:stretch>
            </p:blipFill>
            <p:spPr>
              <a:xfrm>
                <a:off x="6505768" y="4108873"/>
                <a:ext cx="632859" cy="987379"/>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8" name="Ink 37">
                <a:extLst>
                  <a:ext uri="{FF2B5EF4-FFF2-40B4-BE49-F238E27FC236}">
                    <a16:creationId xmlns:a16="http://schemas.microsoft.com/office/drawing/2014/main" id="{D97D5BB6-B4A5-814F-9A54-D135F994F4CB}"/>
                  </a:ext>
                </a:extLst>
              </p14:cNvPr>
              <p14:cNvContentPartPr/>
              <p14:nvPr/>
            </p14:nvContentPartPr>
            <p14:xfrm>
              <a:off x="9400517" y="4679783"/>
              <a:ext cx="36000" cy="360000"/>
            </p14:xfrm>
          </p:contentPart>
        </mc:Choice>
        <mc:Fallback xmlns="">
          <p:pic>
            <p:nvPicPr>
              <p:cNvPr id="38" name="Ink 37">
                <a:extLst>
                  <a:ext uri="{FF2B5EF4-FFF2-40B4-BE49-F238E27FC236}">
                    <a16:creationId xmlns:a16="http://schemas.microsoft.com/office/drawing/2014/main" id="{D97D5BB6-B4A5-814F-9A54-D135F994F4CB}"/>
                  </a:ext>
                </a:extLst>
              </p:cNvPr>
              <p:cNvPicPr/>
              <p:nvPr/>
            </p:nvPicPr>
            <p:blipFill>
              <a:blip r:embed="rId12"/>
              <a:stretch>
                <a:fillRect/>
              </a:stretch>
            </p:blipFill>
            <p:spPr>
              <a:xfrm>
                <a:off x="9382517" y="4571783"/>
                <a:ext cx="71640" cy="57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9" name="Ink 38">
                <a:extLst>
                  <a:ext uri="{FF2B5EF4-FFF2-40B4-BE49-F238E27FC236}">
                    <a16:creationId xmlns:a16="http://schemas.microsoft.com/office/drawing/2014/main" id="{798D0263-1CE4-1940-AB2A-080189AD4CD2}"/>
                  </a:ext>
                </a:extLst>
              </p14:cNvPr>
              <p14:cNvContentPartPr/>
              <p14:nvPr/>
            </p14:nvContentPartPr>
            <p14:xfrm>
              <a:off x="10848437" y="4650263"/>
              <a:ext cx="36000" cy="360000"/>
            </p14:xfrm>
          </p:contentPart>
        </mc:Choice>
        <mc:Fallback xmlns="">
          <p:pic>
            <p:nvPicPr>
              <p:cNvPr id="39" name="Ink 38">
                <a:extLst>
                  <a:ext uri="{FF2B5EF4-FFF2-40B4-BE49-F238E27FC236}">
                    <a16:creationId xmlns:a16="http://schemas.microsoft.com/office/drawing/2014/main" id="{798D0263-1CE4-1940-AB2A-080189AD4CD2}"/>
                  </a:ext>
                </a:extLst>
              </p:cNvPr>
              <p:cNvPicPr/>
              <p:nvPr/>
            </p:nvPicPr>
            <p:blipFill>
              <a:blip r:embed="rId14"/>
              <a:stretch>
                <a:fillRect/>
              </a:stretch>
            </p:blipFill>
            <p:spPr>
              <a:xfrm>
                <a:off x="10836595" y="4542263"/>
                <a:ext cx="59447" cy="57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40" name="Ink 39">
                <a:extLst>
                  <a:ext uri="{FF2B5EF4-FFF2-40B4-BE49-F238E27FC236}">
                    <a16:creationId xmlns:a16="http://schemas.microsoft.com/office/drawing/2014/main" id="{E34B2179-431B-2940-8413-0552A97FD046}"/>
                  </a:ext>
                </a:extLst>
              </p14:cNvPr>
              <p14:cNvContentPartPr/>
              <p14:nvPr/>
            </p14:nvContentPartPr>
            <p14:xfrm>
              <a:off x="9136637" y="4862663"/>
              <a:ext cx="266400" cy="104400"/>
            </p14:xfrm>
          </p:contentPart>
        </mc:Choice>
        <mc:Fallback xmlns="">
          <p:pic>
            <p:nvPicPr>
              <p:cNvPr id="40" name="Ink 39">
                <a:extLst>
                  <a:ext uri="{FF2B5EF4-FFF2-40B4-BE49-F238E27FC236}">
                    <a16:creationId xmlns:a16="http://schemas.microsoft.com/office/drawing/2014/main" id="{E34B2179-431B-2940-8413-0552A97FD046}"/>
                  </a:ext>
                </a:extLst>
              </p:cNvPr>
              <p:cNvPicPr/>
              <p:nvPr/>
            </p:nvPicPr>
            <p:blipFill>
              <a:blip r:embed="rId16"/>
              <a:stretch>
                <a:fillRect/>
              </a:stretch>
            </p:blipFill>
            <p:spPr>
              <a:xfrm>
                <a:off x="9118637" y="4754663"/>
                <a:ext cx="302040" cy="32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41" name="Ink 40">
                <a:extLst>
                  <a:ext uri="{FF2B5EF4-FFF2-40B4-BE49-F238E27FC236}">
                    <a16:creationId xmlns:a16="http://schemas.microsoft.com/office/drawing/2014/main" id="{637ED06E-B696-824C-AE50-5E1280B83AF5}"/>
                  </a:ext>
                </a:extLst>
              </p14:cNvPr>
              <p14:cNvContentPartPr/>
              <p14:nvPr/>
            </p14:nvContentPartPr>
            <p14:xfrm>
              <a:off x="10883357" y="4816583"/>
              <a:ext cx="335160" cy="185040"/>
            </p14:xfrm>
          </p:contentPart>
        </mc:Choice>
        <mc:Fallback xmlns="">
          <p:pic>
            <p:nvPicPr>
              <p:cNvPr id="41" name="Ink 40">
                <a:extLst>
                  <a:ext uri="{FF2B5EF4-FFF2-40B4-BE49-F238E27FC236}">
                    <a16:creationId xmlns:a16="http://schemas.microsoft.com/office/drawing/2014/main" id="{637ED06E-B696-824C-AE50-5E1280B83AF5}"/>
                  </a:ext>
                </a:extLst>
              </p:cNvPr>
              <p:cNvPicPr/>
              <p:nvPr/>
            </p:nvPicPr>
            <p:blipFill>
              <a:blip r:embed="rId18"/>
              <a:stretch>
                <a:fillRect/>
              </a:stretch>
            </p:blipFill>
            <p:spPr>
              <a:xfrm>
                <a:off x="10865357" y="4708372"/>
                <a:ext cx="370800" cy="401100"/>
              </a:xfrm>
              <a:prstGeom prst="rect">
                <a:avLst/>
              </a:prstGeom>
            </p:spPr>
          </p:pic>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0381929-4C94-FA49-9211-9699448B8B07}"/>
                  </a:ext>
                </a:extLst>
              </p:cNvPr>
              <p:cNvSpPr txBox="1"/>
              <p:nvPr/>
            </p:nvSpPr>
            <p:spPr>
              <a:xfrm>
                <a:off x="1384088" y="4602743"/>
                <a:ext cx="2786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𝛼</m:t>
                      </m:r>
                    </m:oMath>
                  </m:oMathPara>
                </a14:m>
                <a:endParaRPr lang="en-US" sz="2400" dirty="0"/>
              </a:p>
            </p:txBody>
          </p:sp>
        </mc:Choice>
        <mc:Fallback xmlns="">
          <p:sp>
            <p:nvSpPr>
              <p:cNvPr id="42" name="TextBox 41">
                <a:extLst>
                  <a:ext uri="{FF2B5EF4-FFF2-40B4-BE49-F238E27FC236}">
                    <a16:creationId xmlns:a16="http://schemas.microsoft.com/office/drawing/2014/main" id="{D0381929-4C94-FA49-9211-9699448B8B07}"/>
                  </a:ext>
                </a:extLst>
              </p:cNvPr>
              <p:cNvSpPr txBox="1">
                <a:spLocks noRot="1" noChangeAspect="1" noMove="1" noResize="1" noEditPoints="1" noAdjustHandles="1" noChangeArrowheads="1" noChangeShapeType="1" noTextEdit="1"/>
              </p:cNvSpPr>
              <p:nvPr/>
            </p:nvSpPr>
            <p:spPr>
              <a:xfrm>
                <a:off x="1384088" y="4602743"/>
                <a:ext cx="278601" cy="369332"/>
              </a:xfrm>
              <a:prstGeom prst="rect">
                <a:avLst/>
              </a:prstGeom>
              <a:blipFill>
                <a:blip r:embed="rId19"/>
                <a:stretch>
                  <a:fillRect l="-8333" r="-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B29A1B-3508-A146-AA9F-2283B3599C3D}"/>
                  </a:ext>
                </a:extLst>
              </p:cNvPr>
              <p:cNvSpPr txBox="1"/>
              <p:nvPr/>
            </p:nvSpPr>
            <p:spPr>
              <a:xfrm>
                <a:off x="6569973" y="4628288"/>
                <a:ext cx="2786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𝛼</m:t>
                      </m:r>
                    </m:oMath>
                  </m:oMathPara>
                </a14:m>
                <a:endParaRPr lang="en-US" sz="2400" dirty="0"/>
              </a:p>
            </p:txBody>
          </p:sp>
        </mc:Choice>
        <mc:Fallback xmlns="">
          <p:sp>
            <p:nvSpPr>
              <p:cNvPr id="43" name="TextBox 42">
                <a:extLst>
                  <a:ext uri="{FF2B5EF4-FFF2-40B4-BE49-F238E27FC236}">
                    <a16:creationId xmlns:a16="http://schemas.microsoft.com/office/drawing/2014/main" id="{93B29A1B-3508-A146-AA9F-2283B3599C3D}"/>
                  </a:ext>
                </a:extLst>
              </p:cNvPr>
              <p:cNvSpPr txBox="1">
                <a:spLocks noRot="1" noChangeAspect="1" noMove="1" noResize="1" noEditPoints="1" noAdjustHandles="1" noChangeArrowheads="1" noChangeShapeType="1" noTextEdit="1"/>
              </p:cNvSpPr>
              <p:nvPr/>
            </p:nvSpPr>
            <p:spPr>
              <a:xfrm>
                <a:off x="6569973" y="4628288"/>
                <a:ext cx="278601" cy="369332"/>
              </a:xfrm>
              <a:prstGeom prst="rect">
                <a:avLst/>
              </a:prstGeom>
              <a:blipFill>
                <a:blip r:embed="rId20"/>
                <a:stretch>
                  <a:fillRect l="-8696" r="-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19D0719-24D8-EA4D-93C1-ACF6683F250F}"/>
                  </a:ext>
                </a:extLst>
              </p:cNvPr>
              <p:cNvSpPr txBox="1"/>
              <p:nvPr/>
            </p:nvSpPr>
            <p:spPr>
              <a:xfrm>
                <a:off x="1812764" y="4372004"/>
                <a:ext cx="8145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1−</m:t>
                      </m:r>
                      <m:r>
                        <a:rPr lang="en-US" sz="2400" i="1" smtClean="0">
                          <a:latin typeface="Cambria Math" panose="02040503050406030204" pitchFamily="18" charset="0"/>
                          <a:ea typeface="Cambria Math" panose="02040503050406030204" pitchFamily="18" charset="0"/>
                        </a:rPr>
                        <m:t>𝛼</m:t>
                      </m:r>
                    </m:oMath>
                  </m:oMathPara>
                </a14:m>
                <a:endParaRPr lang="en-US" sz="2400" dirty="0"/>
              </a:p>
            </p:txBody>
          </p:sp>
        </mc:Choice>
        <mc:Fallback xmlns="">
          <p:sp>
            <p:nvSpPr>
              <p:cNvPr id="44" name="TextBox 43">
                <a:extLst>
                  <a:ext uri="{FF2B5EF4-FFF2-40B4-BE49-F238E27FC236}">
                    <a16:creationId xmlns:a16="http://schemas.microsoft.com/office/drawing/2014/main" id="{819D0719-24D8-EA4D-93C1-ACF6683F250F}"/>
                  </a:ext>
                </a:extLst>
              </p:cNvPr>
              <p:cNvSpPr txBox="1">
                <a:spLocks noRot="1" noChangeAspect="1" noMove="1" noResize="1" noEditPoints="1" noAdjustHandles="1" noChangeArrowheads="1" noChangeShapeType="1" noTextEdit="1"/>
              </p:cNvSpPr>
              <p:nvPr/>
            </p:nvSpPr>
            <p:spPr>
              <a:xfrm>
                <a:off x="1812764" y="4372004"/>
                <a:ext cx="814582" cy="369332"/>
              </a:xfrm>
              <a:prstGeom prst="rect">
                <a:avLst/>
              </a:prstGeom>
              <a:blipFill>
                <a:blip r:embed="rId21"/>
                <a:stretch>
                  <a:fillRect l="-6154" r="-307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165D0F9-5121-AF43-9E68-B4FF8C456D9C}"/>
                  </a:ext>
                </a:extLst>
              </p:cNvPr>
              <p:cNvSpPr txBox="1"/>
              <p:nvPr/>
            </p:nvSpPr>
            <p:spPr>
              <a:xfrm>
                <a:off x="5699924" y="4372004"/>
                <a:ext cx="8145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1−</m:t>
                      </m:r>
                      <m:r>
                        <a:rPr lang="en-US" sz="2400" i="1" smtClean="0">
                          <a:latin typeface="Cambria Math" panose="02040503050406030204" pitchFamily="18" charset="0"/>
                          <a:ea typeface="Cambria Math" panose="02040503050406030204" pitchFamily="18" charset="0"/>
                        </a:rPr>
                        <m:t>𝛼</m:t>
                      </m:r>
                    </m:oMath>
                  </m:oMathPara>
                </a14:m>
                <a:endParaRPr lang="en-US" sz="2400" dirty="0"/>
              </a:p>
            </p:txBody>
          </p:sp>
        </mc:Choice>
        <mc:Fallback xmlns="">
          <p:sp>
            <p:nvSpPr>
              <p:cNvPr id="45" name="TextBox 44">
                <a:extLst>
                  <a:ext uri="{FF2B5EF4-FFF2-40B4-BE49-F238E27FC236}">
                    <a16:creationId xmlns:a16="http://schemas.microsoft.com/office/drawing/2014/main" id="{7165D0F9-5121-AF43-9E68-B4FF8C456D9C}"/>
                  </a:ext>
                </a:extLst>
              </p:cNvPr>
              <p:cNvSpPr txBox="1">
                <a:spLocks noRot="1" noChangeAspect="1" noMove="1" noResize="1" noEditPoints="1" noAdjustHandles="1" noChangeArrowheads="1" noChangeShapeType="1" noTextEdit="1"/>
              </p:cNvSpPr>
              <p:nvPr/>
            </p:nvSpPr>
            <p:spPr>
              <a:xfrm>
                <a:off x="5699924" y="4372004"/>
                <a:ext cx="814582" cy="369332"/>
              </a:xfrm>
              <a:prstGeom prst="rect">
                <a:avLst/>
              </a:prstGeom>
              <a:blipFill>
                <a:blip r:embed="rId21"/>
                <a:stretch>
                  <a:fillRect l="-6061" r="-151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3FB66EB-B0B9-9444-8981-B5D4EAE99DD6}"/>
                  </a:ext>
                </a:extLst>
              </p:cNvPr>
              <p:cNvSpPr txBox="1"/>
              <p:nvPr/>
            </p:nvSpPr>
            <p:spPr>
              <a:xfrm>
                <a:off x="9823276" y="4376357"/>
                <a:ext cx="8145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1−</m:t>
                      </m:r>
                      <m:r>
                        <a:rPr lang="en-US" sz="2400" i="1" smtClean="0">
                          <a:latin typeface="Cambria Math" panose="02040503050406030204" pitchFamily="18" charset="0"/>
                          <a:ea typeface="Cambria Math" panose="02040503050406030204" pitchFamily="18" charset="0"/>
                        </a:rPr>
                        <m:t>𝛼</m:t>
                      </m:r>
                    </m:oMath>
                  </m:oMathPara>
                </a14:m>
                <a:endParaRPr lang="en-US" sz="2400" dirty="0"/>
              </a:p>
            </p:txBody>
          </p:sp>
        </mc:Choice>
        <mc:Fallback xmlns="">
          <p:sp>
            <p:nvSpPr>
              <p:cNvPr id="46" name="TextBox 45">
                <a:extLst>
                  <a:ext uri="{FF2B5EF4-FFF2-40B4-BE49-F238E27FC236}">
                    <a16:creationId xmlns:a16="http://schemas.microsoft.com/office/drawing/2014/main" id="{E3FB66EB-B0B9-9444-8981-B5D4EAE99DD6}"/>
                  </a:ext>
                </a:extLst>
              </p:cNvPr>
              <p:cNvSpPr txBox="1">
                <a:spLocks noRot="1" noChangeAspect="1" noMove="1" noResize="1" noEditPoints="1" noAdjustHandles="1" noChangeArrowheads="1" noChangeShapeType="1" noTextEdit="1"/>
              </p:cNvSpPr>
              <p:nvPr/>
            </p:nvSpPr>
            <p:spPr>
              <a:xfrm>
                <a:off x="9823276" y="4376357"/>
                <a:ext cx="814582" cy="369332"/>
              </a:xfrm>
              <a:prstGeom prst="rect">
                <a:avLst/>
              </a:prstGeom>
              <a:blipFill>
                <a:blip r:embed="rId22"/>
                <a:stretch>
                  <a:fillRect l="-7692" r="-307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17C871F-C00D-B047-A261-B29DDA77F485}"/>
                  </a:ext>
                </a:extLst>
              </p:cNvPr>
              <p:cNvSpPr txBox="1"/>
              <p:nvPr/>
            </p:nvSpPr>
            <p:spPr>
              <a:xfrm>
                <a:off x="9007886" y="4197792"/>
                <a:ext cx="278601" cy="629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𝛼</m:t>
                          </m:r>
                        </m:num>
                        <m:den>
                          <m:r>
                            <a:rPr lang="en-US" sz="2400" b="0" i="1" smtClean="0">
                              <a:latin typeface="Cambria Math" panose="02040503050406030204" pitchFamily="18" charset="0"/>
                            </a:rPr>
                            <m:t>2</m:t>
                          </m:r>
                        </m:den>
                      </m:f>
                    </m:oMath>
                  </m:oMathPara>
                </a14:m>
                <a:endParaRPr lang="en-US" sz="2400" dirty="0"/>
              </a:p>
            </p:txBody>
          </p:sp>
        </mc:Choice>
        <mc:Fallback xmlns="">
          <p:sp>
            <p:nvSpPr>
              <p:cNvPr id="47" name="TextBox 46">
                <a:extLst>
                  <a:ext uri="{FF2B5EF4-FFF2-40B4-BE49-F238E27FC236}">
                    <a16:creationId xmlns:a16="http://schemas.microsoft.com/office/drawing/2014/main" id="{F17C871F-C00D-B047-A261-B29DDA77F485}"/>
                  </a:ext>
                </a:extLst>
              </p:cNvPr>
              <p:cNvSpPr txBox="1">
                <a:spLocks noRot="1" noChangeAspect="1" noMove="1" noResize="1" noEditPoints="1" noAdjustHandles="1" noChangeArrowheads="1" noChangeShapeType="1" noTextEdit="1"/>
              </p:cNvSpPr>
              <p:nvPr/>
            </p:nvSpPr>
            <p:spPr>
              <a:xfrm>
                <a:off x="9007886" y="4197792"/>
                <a:ext cx="278601" cy="629981"/>
              </a:xfrm>
              <a:prstGeom prst="rect">
                <a:avLst/>
              </a:prstGeom>
              <a:blipFill>
                <a:blip r:embed="rId23"/>
                <a:stretch>
                  <a:fillRect l="-17391" r="-13043"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3129CAB-21F7-3C4E-AAEA-AA2BF2B445C8}"/>
                  </a:ext>
                </a:extLst>
              </p:cNvPr>
              <p:cNvSpPr txBox="1"/>
              <p:nvPr/>
            </p:nvSpPr>
            <p:spPr>
              <a:xfrm>
                <a:off x="11004897" y="4201964"/>
                <a:ext cx="278601" cy="629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𝛼</m:t>
                          </m:r>
                        </m:num>
                        <m:den>
                          <m:r>
                            <a:rPr lang="en-US" sz="2400" b="0" i="1" smtClean="0">
                              <a:latin typeface="Cambria Math" panose="02040503050406030204" pitchFamily="18" charset="0"/>
                            </a:rPr>
                            <m:t>2</m:t>
                          </m:r>
                        </m:den>
                      </m:f>
                    </m:oMath>
                  </m:oMathPara>
                </a14:m>
                <a:endParaRPr lang="en-US" sz="2400" dirty="0"/>
              </a:p>
            </p:txBody>
          </p:sp>
        </mc:Choice>
        <mc:Fallback xmlns="">
          <p:sp>
            <p:nvSpPr>
              <p:cNvPr id="48" name="TextBox 47">
                <a:extLst>
                  <a:ext uri="{FF2B5EF4-FFF2-40B4-BE49-F238E27FC236}">
                    <a16:creationId xmlns:a16="http://schemas.microsoft.com/office/drawing/2014/main" id="{63129CAB-21F7-3C4E-AAEA-AA2BF2B445C8}"/>
                  </a:ext>
                </a:extLst>
              </p:cNvPr>
              <p:cNvSpPr txBox="1">
                <a:spLocks noRot="1" noChangeAspect="1" noMove="1" noResize="1" noEditPoints="1" noAdjustHandles="1" noChangeArrowheads="1" noChangeShapeType="1" noTextEdit="1"/>
              </p:cNvSpPr>
              <p:nvPr/>
            </p:nvSpPr>
            <p:spPr>
              <a:xfrm>
                <a:off x="11004897" y="4201964"/>
                <a:ext cx="278601" cy="629981"/>
              </a:xfrm>
              <a:prstGeom prst="rect">
                <a:avLst/>
              </a:prstGeom>
              <a:blipFill>
                <a:blip r:embed="rId24"/>
                <a:stretch>
                  <a:fillRect l="-17391" r="-17391" b="-15686"/>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ECCCF5A3-A4DB-B847-B7E7-0C5F44DBA295}"/>
              </a:ext>
            </a:extLst>
          </p:cNvPr>
          <p:cNvCxnSpPr/>
          <p:nvPr/>
        </p:nvCxnSpPr>
        <p:spPr>
          <a:xfrm>
            <a:off x="9164094" y="4741242"/>
            <a:ext cx="154393" cy="1734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A4851E5-2F82-204B-AA59-427E94EF1EB2}"/>
              </a:ext>
            </a:extLst>
          </p:cNvPr>
          <p:cNvCxnSpPr>
            <a:cxnSpLocks/>
          </p:cNvCxnSpPr>
          <p:nvPr/>
        </p:nvCxnSpPr>
        <p:spPr>
          <a:xfrm flipH="1">
            <a:off x="10938077" y="4742550"/>
            <a:ext cx="185130" cy="2245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A9C535AB-7A52-E446-9041-DEFD3741F2AF}"/>
                  </a:ext>
                </a:extLst>
              </p:cNvPr>
              <p:cNvSpPr/>
              <p:nvPr/>
            </p:nvSpPr>
            <p:spPr>
              <a:xfrm>
                <a:off x="230166" y="997857"/>
                <a:ext cx="3808434" cy="1908215"/>
              </a:xfrm>
              <a:prstGeom prst="rect">
                <a:avLst/>
              </a:prstGeom>
            </p:spPr>
            <p:txBody>
              <a:bodyPr wrap="square">
                <a:spAutoFit/>
              </a:bodyPr>
              <a:lstStyle/>
              <a:p>
                <a:pPr algn="ctr"/>
                <a:r>
                  <a:rPr lang="en-IN" sz="2800" b="1" dirty="0">
                    <a:latin typeface="Arial" panose="020B0604020202020204" pitchFamily="34" charset="0"/>
                    <a:ea typeface="Cambria Math" panose="02040503050406030204" pitchFamily="18" charset="0"/>
                  </a:rPr>
                  <a:t>One-tailed test</a:t>
                </a:r>
              </a:p>
              <a:p>
                <a:pPr algn="ctr"/>
                <a:endParaRPr lang="en-IN" sz="1000" b="1" dirty="0">
                  <a:latin typeface="Arial" panose="020B0604020202020204" pitchFamily="34" charset="0"/>
                  <a:ea typeface="Cambria Math" panose="02040503050406030204" pitchFamily="18" charset="0"/>
                </a:endParaRP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H</a:t>
                </a:r>
                <a:r>
                  <a:rPr lang="en-IN" sz="2000" baseline="-25000" dirty="0">
                    <a:latin typeface="Arial" panose="020B0604020202020204" pitchFamily="34" charset="0"/>
                    <a:ea typeface="Cambria Math" panose="02040503050406030204" pitchFamily="18" charset="0"/>
                  </a:rPr>
                  <a:t>1</a:t>
                </a:r>
                <a:r>
                  <a:rPr lang="en-IN" sz="2000" dirty="0">
                    <a:latin typeface="Arial" panose="020B0604020202020204" pitchFamily="34" charset="0"/>
                    <a:ea typeface="Cambria Math" panose="02040503050406030204" pitchFamily="18" charset="0"/>
                  </a:rPr>
                  <a:t> includes a </a:t>
                </a:r>
                <a14:m>
                  <m:oMath xmlns:m="http://schemas.openxmlformats.org/officeDocument/2006/math">
                    <m:r>
                      <a:rPr lang="en-IN" sz="2000" b="1" i="1" dirty="0" smtClean="0">
                        <a:solidFill>
                          <a:srgbClr val="C00000"/>
                        </a:solidFill>
                        <a:latin typeface="Cambria Math" panose="02040503050406030204" pitchFamily="18" charset="0"/>
                        <a:ea typeface="Cambria Math" panose="02040503050406030204" pitchFamily="18" charset="0"/>
                      </a:rPr>
                      <m:t>&lt;</m:t>
                    </m:r>
                  </m:oMath>
                </a14:m>
                <a:r>
                  <a:rPr lang="en-IN" sz="2000" dirty="0">
                    <a:latin typeface="Arial" panose="020B0604020202020204" pitchFamily="34" charset="0"/>
                    <a:ea typeface="Cambria Math" panose="02040503050406030204" pitchFamily="18" charset="0"/>
                  </a:rPr>
                  <a:t> sign</a:t>
                </a: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Lower tail used</a:t>
                </a: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Critical (rejection) region in the left tail</a:t>
                </a:r>
              </a:p>
            </p:txBody>
          </p:sp>
        </mc:Choice>
        <mc:Fallback xmlns="">
          <p:sp>
            <p:nvSpPr>
              <p:cNvPr id="54" name="Rectangle 53">
                <a:extLst>
                  <a:ext uri="{FF2B5EF4-FFF2-40B4-BE49-F238E27FC236}">
                    <a16:creationId xmlns:a16="http://schemas.microsoft.com/office/drawing/2014/main" id="{A9C535AB-7A52-E446-9041-DEFD3741F2AF}"/>
                  </a:ext>
                </a:extLst>
              </p:cNvPr>
              <p:cNvSpPr>
                <a:spLocks noRot="1" noChangeAspect="1" noMove="1" noResize="1" noEditPoints="1" noAdjustHandles="1" noChangeArrowheads="1" noChangeShapeType="1" noTextEdit="1"/>
              </p:cNvSpPr>
              <p:nvPr/>
            </p:nvSpPr>
            <p:spPr>
              <a:xfrm>
                <a:off x="230166" y="997857"/>
                <a:ext cx="3808434" cy="1908215"/>
              </a:xfrm>
              <a:prstGeom prst="rect">
                <a:avLst/>
              </a:prstGeom>
              <a:blipFill>
                <a:blip r:embed="rId25"/>
                <a:stretch>
                  <a:fillRect l="-1661" t="-3311" b="-5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0832AF14-7345-524E-8F98-F802E2C1A93F}"/>
                  </a:ext>
                </a:extLst>
              </p:cNvPr>
              <p:cNvSpPr/>
              <p:nvPr/>
            </p:nvSpPr>
            <p:spPr>
              <a:xfrm>
                <a:off x="4191000" y="997857"/>
                <a:ext cx="3808434" cy="1908215"/>
              </a:xfrm>
              <a:prstGeom prst="rect">
                <a:avLst/>
              </a:prstGeom>
            </p:spPr>
            <p:txBody>
              <a:bodyPr wrap="square">
                <a:spAutoFit/>
              </a:bodyPr>
              <a:lstStyle/>
              <a:p>
                <a:pPr algn="ctr"/>
                <a:r>
                  <a:rPr lang="en-IN" sz="2800" b="1" dirty="0">
                    <a:latin typeface="Arial" panose="020B0604020202020204" pitchFamily="34" charset="0"/>
                    <a:ea typeface="Cambria Math" panose="02040503050406030204" pitchFamily="18" charset="0"/>
                  </a:rPr>
                  <a:t>One-tailed test</a:t>
                </a:r>
              </a:p>
              <a:p>
                <a:pPr algn="ctr"/>
                <a:endParaRPr lang="en-IN" sz="1000" b="1" dirty="0">
                  <a:latin typeface="Arial" panose="020B0604020202020204" pitchFamily="34" charset="0"/>
                  <a:ea typeface="Cambria Math" panose="02040503050406030204" pitchFamily="18" charset="0"/>
                </a:endParaRP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H</a:t>
                </a:r>
                <a:r>
                  <a:rPr lang="en-IN" sz="2000" baseline="-25000" dirty="0">
                    <a:latin typeface="Arial" panose="020B0604020202020204" pitchFamily="34" charset="0"/>
                    <a:ea typeface="Cambria Math" panose="02040503050406030204" pitchFamily="18" charset="0"/>
                  </a:rPr>
                  <a:t>1</a:t>
                </a:r>
                <a:r>
                  <a:rPr lang="en-IN" sz="2000" dirty="0">
                    <a:latin typeface="Arial" panose="020B0604020202020204" pitchFamily="34" charset="0"/>
                    <a:ea typeface="Cambria Math" panose="02040503050406030204" pitchFamily="18" charset="0"/>
                  </a:rPr>
                  <a:t> includes a </a:t>
                </a:r>
                <a14:m>
                  <m:oMath xmlns:m="http://schemas.openxmlformats.org/officeDocument/2006/math">
                    <m:r>
                      <a:rPr lang="en-IN" sz="2000" b="1" i="1" dirty="0" smtClean="0">
                        <a:solidFill>
                          <a:srgbClr val="C00000"/>
                        </a:solidFill>
                        <a:latin typeface="Cambria Math" panose="02040503050406030204" pitchFamily="18" charset="0"/>
                        <a:ea typeface="Cambria Math" panose="02040503050406030204" pitchFamily="18" charset="0"/>
                      </a:rPr>
                      <m:t>&gt;</m:t>
                    </m:r>
                  </m:oMath>
                </a14:m>
                <a:r>
                  <a:rPr lang="en-IN" sz="2000" dirty="0">
                    <a:latin typeface="Arial" panose="020B0604020202020204" pitchFamily="34" charset="0"/>
                    <a:ea typeface="Cambria Math" panose="02040503050406030204" pitchFamily="18" charset="0"/>
                  </a:rPr>
                  <a:t> sign</a:t>
                </a: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Upper tail used</a:t>
                </a: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Critical (rejection) region in the right tail</a:t>
                </a:r>
              </a:p>
            </p:txBody>
          </p:sp>
        </mc:Choice>
        <mc:Fallback xmlns="">
          <p:sp>
            <p:nvSpPr>
              <p:cNvPr id="55" name="Rectangle 54">
                <a:extLst>
                  <a:ext uri="{FF2B5EF4-FFF2-40B4-BE49-F238E27FC236}">
                    <a16:creationId xmlns:a16="http://schemas.microsoft.com/office/drawing/2014/main" id="{0832AF14-7345-524E-8F98-F802E2C1A93F}"/>
                  </a:ext>
                </a:extLst>
              </p:cNvPr>
              <p:cNvSpPr>
                <a:spLocks noRot="1" noChangeAspect="1" noMove="1" noResize="1" noEditPoints="1" noAdjustHandles="1" noChangeArrowheads="1" noChangeShapeType="1" noTextEdit="1"/>
              </p:cNvSpPr>
              <p:nvPr/>
            </p:nvSpPr>
            <p:spPr>
              <a:xfrm>
                <a:off x="4191000" y="997857"/>
                <a:ext cx="3808434" cy="1908215"/>
              </a:xfrm>
              <a:prstGeom prst="rect">
                <a:avLst/>
              </a:prstGeom>
              <a:blipFill>
                <a:blip r:embed="rId26"/>
                <a:stretch>
                  <a:fillRect l="-1667" t="-3311" b="-5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1E5C5A1F-4B76-5A44-95A4-6C422059ABF5}"/>
                  </a:ext>
                </a:extLst>
              </p:cNvPr>
              <p:cNvSpPr/>
              <p:nvPr/>
            </p:nvSpPr>
            <p:spPr>
              <a:xfrm>
                <a:off x="8151834" y="997857"/>
                <a:ext cx="3886200" cy="2215991"/>
              </a:xfrm>
              <a:prstGeom prst="rect">
                <a:avLst/>
              </a:prstGeom>
            </p:spPr>
            <p:txBody>
              <a:bodyPr wrap="square">
                <a:spAutoFit/>
              </a:bodyPr>
              <a:lstStyle/>
              <a:p>
                <a:pPr algn="ctr"/>
                <a:r>
                  <a:rPr lang="en-IN" sz="2800" b="1" dirty="0">
                    <a:latin typeface="Arial" panose="020B0604020202020204" pitchFamily="34" charset="0"/>
                    <a:ea typeface="Cambria Math" panose="02040503050406030204" pitchFamily="18" charset="0"/>
                  </a:rPr>
                  <a:t>Two-tailed test</a:t>
                </a:r>
              </a:p>
              <a:p>
                <a:pPr algn="ctr"/>
                <a:endParaRPr lang="en-IN" sz="1000" b="1" dirty="0">
                  <a:latin typeface="Arial" panose="020B0604020202020204" pitchFamily="34" charset="0"/>
                  <a:ea typeface="Cambria Math" panose="02040503050406030204" pitchFamily="18" charset="0"/>
                </a:endParaRP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H</a:t>
                </a:r>
                <a:r>
                  <a:rPr lang="en-IN" sz="2000" baseline="-25000" dirty="0">
                    <a:latin typeface="Arial" panose="020B0604020202020204" pitchFamily="34" charset="0"/>
                    <a:ea typeface="Cambria Math" panose="02040503050406030204" pitchFamily="18" charset="0"/>
                  </a:rPr>
                  <a:t>1</a:t>
                </a:r>
                <a:r>
                  <a:rPr lang="en-IN" sz="2000" dirty="0">
                    <a:latin typeface="Arial" panose="020B0604020202020204" pitchFamily="34" charset="0"/>
                    <a:ea typeface="Cambria Math" panose="02040503050406030204" pitchFamily="18" charset="0"/>
                  </a:rPr>
                  <a:t> includes a </a:t>
                </a:r>
                <a14:m>
                  <m:oMath xmlns:m="http://schemas.openxmlformats.org/officeDocument/2006/math">
                    <m:r>
                      <a:rPr lang="en-IN" sz="2000" b="1" i="1" smtClean="0">
                        <a:solidFill>
                          <a:srgbClr val="C00000"/>
                        </a:solidFill>
                        <a:latin typeface="Cambria Math" panose="02040503050406030204" pitchFamily="18" charset="0"/>
                        <a:ea typeface="Cambria Math" panose="02040503050406030204" pitchFamily="18" charset="0"/>
                      </a:rPr>
                      <m:t>≠</m:t>
                    </m:r>
                  </m:oMath>
                </a14:m>
                <a:r>
                  <a:rPr lang="en-IN" sz="2000" dirty="0">
                    <a:latin typeface="Arial" panose="020B0604020202020204" pitchFamily="34" charset="0"/>
                    <a:ea typeface="Cambria Math" panose="02040503050406030204" pitchFamily="18" charset="0"/>
                  </a:rPr>
                  <a:t> sign</a:t>
                </a: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Both tails used</a:t>
                </a: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Critical (rejection) region split over both ends</a:t>
                </a:r>
              </a:p>
              <a:p>
                <a:pPr marL="342900" indent="-342900">
                  <a:buFont typeface="Arial" panose="020B0604020202020204" pitchFamily="34" charset="0"/>
                  <a:buChar char="•"/>
                </a:pPr>
                <a:r>
                  <a:rPr lang="en-IN" sz="2000" dirty="0">
                    <a:latin typeface="Arial" panose="020B0604020202020204" pitchFamily="34" charset="0"/>
                    <a:ea typeface="Cambria Math" panose="02040503050406030204" pitchFamily="18" charset="0"/>
                  </a:rPr>
                  <a:t>Total still remains </a:t>
                </a:r>
                <a14:m>
                  <m:oMath xmlns:m="http://schemas.openxmlformats.org/officeDocument/2006/math">
                    <m:r>
                      <a:rPr lang="el-GR" sz="2000" i="1" dirty="0" smtClean="0">
                        <a:latin typeface="Cambria Math" panose="02040503050406030204" pitchFamily="18" charset="0"/>
                        <a:ea typeface="Cambria Math" panose="02040503050406030204" pitchFamily="18" charset="0"/>
                      </a:rPr>
                      <m:t>𝛼</m:t>
                    </m:r>
                  </m:oMath>
                </a14:m>
                <a:r>
                  <a:rPr lang="en-IN" sz="2000" dirty="0">
                    <a:latin typeface="Arial" panose="020B0604020202020204" pitchFamily="34" charset="0"/>
                    <a:ea typeface="Cambria Math" panose="02040503050406030204" pitchFamily="18" charset="0"/>
                  </a:rPr>
                  <a:t> </a:t>
                </a:r>
              </a:p>
            </p:txBody>
          </p:sp>
        </mc:Choice>
        <mc:Fallback xmlns="">
          <p:sp>
            <p:nvSpPr>
              <p:cNvPr id="56" name="Rectangle 55">
                <a:extLst>
                  <a:ext uri="{FF2B5EF4-FFF2-40B4-BE49-F238E27FC236}">
                    <a16:creationId xmlns:a16="http://schemas.microsoft.com/office/drawing/2014/main" id="{1E5C5A1F-4B76-5A44-95A4-6C422059ABF5}"/>
                  </a:ext>
                </a:extLst>
              </p:cNvPr>
              <p:cNvSpPr>
                <a:spLocks noRot="1" noChangeAspect="1" noMove="1" noResize="1" noEditPoints="1" noAdjustHandles="1" noChangeArrowheads="1" noChangeShapeType="1" noTextEdit="1"/>
              </p:cNvSpPr>
              <p:nvPr/>
            </p:nvSpPr>
            <p:spPr>
              <a:xfrm>
                <a:off x="8151834" y="997857"/>
                <a:ext cx="3886200" cy="2215991"/>
              </a:xfrm>
              <a:prstGeom prst="rect">
                <a:avLst/>
              </a:prstGeom>
              <a:blipFill>
                <a:blip r:embed="rId27"/>
                <a:stretch>
                  <a:fillRect l="-1299" t="-2857" r="-974" b="-4571"/>
                </a:stretch>
              </a:blipFill>
            </p:spPr>
            <p:txBody>
              <a:bodyPr/>
              <a:lstStyle/>
              <a:p>
                <a:r>
                  <a:rPr lang="en-US">
                    <a:noFill/>
                  </a:rPr>
                  <a:t> </a:t>
                </a:r>
              </a:p>
            </p:txBody>
          </p:sp>
        </mc:Fallback>
      </mc:AlternateContent>
      <p:sp>
        <p:nvSpPr>
          <p:cNvPr id="26" name="Slide Number Placeholder 1">
            <a:extLst>
              <a:ext uri="{FF2B5EF4-FFF2-40B4-BE49-F238E27FC236}">
                <a16:creationId xmlns:a16="http://schemas.microsoft.com/office/drawing/2014/main" id="{B6F88701-2617-F347-A55D-CD506DAE99BA}"/>
              </a:ext>
            </a:extLst>
          </p:cNvPr>
          <p:cNvSpPr>
            <a:spLocks noGrp="1"/>
          </p:cNvSpPr>
          <p:nvPr>
            <p:ph type="sldNum" sz="quarter" idx="4"/>
          </p:nvPr>
        </p:nvSpPr>
        <p:spPr>
          <a:xfrm>
            <a:off x="11551217" y="6543894"/>
            <a:ext cx="635723" cy="285078"/>
          </a:xfrm>
        </p:spPr>
        <p:txBody>
          <a:bodyPr/>
          <a:lstStyle/>
          <a:p>
            <a:fld id="{3E740BCE-3C00-FC48-989E-737EA97AF8DA}" type="slidenum">
              <a:rPr lang="en-US" smtClean="0"/>
              <a:pPr/>
              <a:t>21</a:t>
            </a:fld>
            <a:endParaRPr lang="en-US"/>
          </a:p>
        </p:txBody>
      </p:sp>
      <p:sp>
        <p:nvSpPr>
          <p:cNvPr id="27" name="Google Shape;306;p15">
            <a:extLst>
              <a:ext uri="{FF2B5EF4-FFF2-40B4-BE49-F238E27FC236}">
                <a16:creationId xmlns:a16="http://schemas.microsoft.com/office/drawing/2014/main" id="{416A058D-A2A3-884E-B893-6818EDA6B0F1}"/>
              </a:ext>
            </a:extLst>
          </p:cNvPr>
          <p:cNvSpPr txBox="1"/>
          <p:nvPr/>
        </p:nvSpPr>
        <p:spPr>
          <a:xfrm>
            <a:off x="313511" y="657954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…Those who start the work but stop midway on encountering obstacles are people of medium calibre…</a:t>
            </a:r>
            <a:endParaRPr b="1" dirty="0">
              <a:solidFill>
                <a:schemeClr val="bg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AD143F6-3B36-3947-8707-32426062FDED}"/>
                  </a:ext>
                </a:extLst>
              </p:cNvPr>
              <p:cNvSpPr txBox="1"/>
              <p:nvPr/>
            </p:nvSpPr>
            <p:spPr>
              <a:xfrm>
                <a:off x="411798" y="5032150"/>
                <a:ext cx="1563057" cy="83099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ea typeface="Cambria Math" panose="02040503050406030204" pitchFamily="18" charset="0"/>
                        </a:rPr>
                        <m:t>𝜇</m:t>
                      </m:r>
                      <m:r>
                        <a:rPr lang="en-US" sz="2400" b="0" i="1" smtClean="0">
                          <a:solidFill>
                            <a:srgbClr val="C00000"/>
                          </a:solidFill>
                          <a:latin typeface="Cambria Math" panose="02040503050406030204" pitchFamily="18" charset="0"/>
                          <a:ea typeface="Cambria Math" panose="02040503050406030204" pitchFamily="18" charset="0"/>
                        </a:rPr>
                        <m:t>&lt;</m:t>
                      </m:r>
                      <m:r>
                        <a:rPr lang="en-US" sz="2400" b="0" i="1" smtClean="0">
                          <a:solidFill>
                            <a:srgbClr val="C00000"/>
                          </a:solidFill>
                          <a:latin typeface="Cambria Math" panose="02040503050406030204" pitchFamily="18" charset="0"/>
                        </a:rPr>
                        <m:t>𝑥</m:t>
                      </m:r>
                    </m:oMath>
                  </m:oMathPara>
                </a14:m>
                <a:endParaRPr lang="en-US" sz="2400" dirty="0">
                  <a:solidFill>
                    <a:srgbClr val="C00000"/>
                  </a:solidFill>
                </a:endParaRPr>
              </a:p>
              <a:p>
                <a:pPr/>
                <a14:m>
                  <m:oMathPara xmlns:m="http://schemas.openxmlformats.org/officeDocument/2006/math">
                    <m:oMathParaPr>
                      <m:jc m:val="left"/>
                    </m:oMathParaPr>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&lt;</m:t>
                      </m:r>
                      <m:r>
                        <a:rPr lang="en-US" sz="2400" b="0" i="1" smtClean="0">
                          <a:solidFill>
                            <a:srgbClr val="C00000"/>
                          </a:solidFill>
                          <a:latin typeface="Cambria Math" panose="02040503050406030204" pitchFamily="18" charset="0"/>
                          <a:ea typeface="Cambria Math" panose="02040503050406030204" pitchFamily="18" charset="0"/>
                        </a:rPr>
                        <m:t>𝛼</m:t>
                      </m:r>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3AD143F6-3B36-3947-8707-32426062FDED}"/>
                  </a:ext>
                </a:extLst>
              </p:cNvPr>
              <p:cNvSpPr txBox="1">
                <a:spLocks noRot="1" noChangeAspect="1" noMove="1" noResize="1" noEditPoints="1" noAdjustHandles="1" noChangeArrowheads="1" noChangeShapeType="1" noTextEdit="1"/>
              </p:cNvSpPr>
              <p:nvPr/>
            </p:nvSpPr>
            <p:spPr>
              <a:xfrm>
                <a:off x="411798" y="5032150"/>
                <a:ext cx="1563057" cy="830997"/>
              </a:xfrm>
              <a:prstGeom prst="rect">
                <a:avLst/>
              </a:prstGeom>
              <a:blipFill>
                <a:blip r:embed="rId28"/>
                <a:stretch>
                  <a:fillRect l="-806"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252C204-A881-FB40-84DD-F80869C8AB65}"/>
                  </a:ext>
                </a:extLst>
              </p:cNvPr>
              <p:cNvSpPr txBox="1"/>
              <p:nvPr/>
            </p:nvSpPr>
            <p:spPr>
              <a:xfrm>
                <a:off x="1749581" y="5032150"/>
                <a:ext cx="15701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𝑥</m:t>
                      </m:r>
                    </m:oMath>
                  </m:oMathPara>
                </a14:m>
                <a:endParaRPr lang="en-US" sz="2400" dirty="0"/>
              </a:p>
            </p:txBody>
          </p:sp>
        </mc:Choice>
        <mc:Fallback xmlns="">
          <p:sp>
            <p:nvSpPr>
              <p:cNvPr id="33" name="TextBox 32">
                <a:extLst>
                  <a:ext uri="{FF2B5EF4-FFF2-40B4-BE49-F238E27FC236}">
                    <a16:creationId xmlns:a16="http://schemas.microsoft.com/office/drawing/2014/main" id="{2252C204-A881-FB40-84DD-F80869C8AB65}"/>
                  </a:ext>
                </a:extLst>
              </p:cNvPr>
              <p:cNvSpPr txBox="1">
                <a:spLocks noRot="1" noChangeAspect="1" noMove="1" noResize="1" noEditPoints="1" noAdjustHandles="1" noChangeArrowheads="1" noChangeShapeType="1" noTextEdit="1"/>
              </p:cNvSpPr>
              <p:nvPr/>
            </p:nvSpPr>
            <p:spPr>
              <a:xfrm>
                <a:off x="1749581" y="5032150"/>
                <a:ext cx="1570173" cy="461665"/>
              </a:xfrm>
              <a:prstGeom prst="rect">
                <a:avLst/>
              </a:prstGeom>
              <a:blipFill>
                <a:blip r:embed="rId29"/>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A87B8B5-A5C1-104B-9D0B-BAB2FDF69B1B}"/>
                  </a:ext>
                </a:extLst>
              </p:cNvPr>
              <p:cNvSpPr txBox="1"/>
              <p:nvPr/>
            </p:nvSpPr>
            <p:spPr>
              <a:xfrm>
                <a:off x="4937052" y="5029754"/>
                <a:ext cx="15701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𝑥</m:t>
                      </m:r>
                    </m:oMath>
                  </m:oMathPara>
                </a14:m>
                <a:endParaRPr lang="en-US" sz="2400" dirty="0"/>
              </a:p>
            </p:txBody>
          </p:sp>
        </mc:Choice>
        <mc:Fallback xmlns="">
          <p:sp>
            <p:nvSpPr>
              <p:cNvPr id="49" name="TextBox 48">
                <a:extLst>
                  <a:ext uri="{FF2B5EF4-FFF2-40B4-BE49-F238E27FC236}">
                    <a16:creationId xmlns:a16="http://schemas.microsoft.com/office/drawing/2014/main" id="{BA87B8B5-A5C1-104B-9D0B-BAB2FDF69B1B}"/>
                  </a:ext>
                </a:extLst>
              </p:cNvPr>
              <p:cNvSpPr txBox="1">
                <a:spLocks noRot="1" noChangeAspect="1" noMove="1" noResize="1" noEditPoints="1" noAdjustHandles="1" noChangeArrowheads="1" noChangeShapeType="1" noTextEdit="1"/>
              </p:cNvSpPr>
              <p:nvPr/>
            </p:nvSpPr>
            <p:spPr>
              <a:xfrm>
                <a:off x="4937052" y="5029754"/>
                <a:ext cx="1570173" cy="461665"/>
              </a:xfrm>
              <a:prstGeom prst="rect">
                <a:avLst/>
              </a:prstGeom>
              <a:blipFill>
                <a:blip r:embed="rId30"/>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C49AD2D-535B-2D49-9DF4-56FBB09D0F4B}"/>
                  </a:ext>
                </a:extLst>
              </p:cNvPr>
              <p:cNvSpPr txBox="1"/>
              <p:nvPr/>
            </p:nvSpPr>
            <p:spPr>
              <a:xfrm>
                <a:off x="6483218" y="5039024"/>
                <a:ext cx="1563057" cy="83099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ea typeface="Cambria Math" panose="02040503050406030204" pitchFamily="18" charset="0"/>
                        </a:rPr>
                        <m:t>𝜇</m:t>
                      </m:r>
                      <m:r>
                        <a:rPr lang="en-US" sz="2400" b="0" i="1" smtClean="0">
                          <a:solidFill>
                            <a:srgbClr val="C00000"/>
                          </a:solidFill>
                          <a:latin typeface="Cambria Math" panose="02040503050406030204" pitchFamily="18" charset="0"/>
                          <a:ea typeface="Cambria Math" panose="02040503050406030204" pitchFamily="18" charset="0"/>
                        </a:rPr>
                        <m:t>&gt;</m:t>
                      </m:r>
                      <m:r>
                        <a:rPr lang="en-US" sz="2400" b="0" i="1" smtClean="0">
                          <a:solidFill>
                            <a:srgbClr val="C00000"/>
                          </a:solidFill>
                          <a:latin typeface="Cambria Math" panose="02040503050406030204" pitchFamily="18" charset="0"/>
                        </a:rPr>
                        <m:t>𝑥</m:t>
                      </m:r>
                    </m:oMath>
                  </m:oMathPara>
                </a14:m>
                <a:endParaRPr lang="en-US" sz="2400" dirty="0">
                  <a:solidFill>
                    <a:srgbClr val="C00000"/>
                  </a:solidFill>
                </a:endParaRPr>
              </a:p>
              <a:p>
                <a:pPr/>
                <a14:m>
                  <m:oMathPara xmlns:m="http://schemas.openxmlformats.org/officeDocument/2006/math">
                    <m:oMathParaPr>
                      <m:jc m:val="left"/>
                    </m:oMathParaPr>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&lt;</m:t>
                      </m:r>
                      <m:r>
                        <a:rPr lang="en-US" sz="2400" b="0" i="1" smtClean="0">
                          <a:solidFill>
                            <a:srgbClr val="C00000"/>
                          </a:solidFill>
                          <a:latin typeface="Cambria Math" panose="02040503050406030204" pitchFamily="18" charset="0"/>
                          <a:ea typeface="Cambria Math" panose="02040503050406030204" pitchFamily="18" charset="0"/>
                        </a:rPr>
                        <m:t>𝛼</m:t>
                      </m:r>
                    </m:oMath>
                  </m:oMathPara>
                </a14:m>
                <a:endParaRPr lang="en-US" sz="2400" dirty="0">
                  <a:solidFill>
                    <a:srgbClr val="C00000"/>
                  </a:solidFill>
                </a:endParaRPr>
              </a:p>
            </p:txBody>
          </p:sp>
        </mc:Choice>
        <mc:Fallback xmlns="">
          <p:sp>
            <p:nvSpPr>
              <p:cNvPr id="51" name="TextBox 50">
                <a:extLst>
                  <a:ext uri="{FF2B5EF4-FFF2-40B4-BE49-F238E27FC236}">
                    <a16:creationId xmlns:a16="http://schemas.microsoft.com/office/drawing/2014/main" id="{AC49AD2D-535B-2D49-9DF4-56FBB09D0F4B}"/>
                  </a:ext>
                </a:extLst>
              </p:cNvPr>
              <p:cNvSpPr txBox="1">
                <a:spLocks noRot="1" noChangeAspect="1" noMove="1" noResize="1" noEditPoints="1" noAdjustHandles="1" noChangeArrowheads="1" noChangeShapeType="1" noTextEdit="1"/>
              </p:cNvSpPr>
              <p:nvPr/>
            </p:nvSpPr>
            <p:spPr>
              <a:xfrm>
                <a:off x="6483218" y="5039024"/>
                <a:ext cx="1563057" cy="830997"/>
              </a:xfrm>
              <a:prstGeom prst="rect">
                <a:avLst/>
              </a:prstGeom>
              <a:blipFill>
                <a:blip r:embed="rId31"/>
                <a:stretch>
                  <a:fillRect l="-806"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2CE5A44-75E3-8349-A9B4-8256A3F33C34}"/>
                  </a:ext>
                </a:extLst>
              </p:cNvPr>
              <p:cNvSpPr txBox="1"/>
              <p:nvPr/>
            </p:nvSpPr>
            <p:spPr>
              <a:xfrm>
                <a:off x="9369358" y="5035944"/>
                <a:ext cx="15685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i="1">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𝑥</m:t>
                      </m:r>
                    </m:oMath>
                  </m:oMathPara>
                </a14:m>
                <a:endParaRPr lang="en-US" sz="2400" dirty="0"/>
              </a:p>
            </p:txBody>
          </p:sp>
        </mc:Choice>
        <mc:Fallback xmlns="">
          <p:sp>
            <p:nvSpPr>
              <p:cNvPr id="58" name="TextBox 57">
                <a:extLst>
                  <a:ext uri="{FF2B5EF4-FFF2-40B4-BE49-F238E27FC236}">
                    <a16:creationId xmlns:a16="http://schemas.microsoft.com/office/drawing/2014/main" id="{62CE5A44-75E3-8349-A9B4-8256A3F33C34}"/>
                  </a:ext>
                </a:extLst>
              </p:cNvPr>
              <p:cNvSpPr txBox="1">
                <a:spLocks noRot="1" noChangeAspect="1" noMove="1" noResize="1" noEditPoints="1" noAdjustHandles="1" noChangeArrowheads="1" noChangeShapeType="1" noTextEdit="1"/>
              </p:cNvSpPr>
              <p:nvPr/>
            </p:nvSpPr>
            <p:spPr>
              <a:xfrm>
                <a:off x="9369358" y="5035944"/>
                <a:ext cx="1568571" cy="461665"/>
              </a:xfrm>
              <a:prstGeom prst="rect">
                <a:avLst/>
              </a:prstGeom>
              <a:blipFill>
                <a:blip r:embed="rId32"/>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2679F8C-FFB4-374E-A691-BAB8F72684DD}"/>
                  </a:ext>
                </a:extLst>
              </p:cNvPr>
              <p:cNvSpPr txBox="1"/>
              <p:nvPr/>
            </p:nvSpPr>
            <p:spPr>
              <a:xfrm>
                <a:off x="8044121" y="5042155"/>
                <a:ext cx="3886200" cy="14609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ea typeface="Cambria Math" panose="02040503050406030204" pitchFamily="18" charset="0"/>
                        </a:rPr>
                        <m:t>𝜇</m:t>
                      </m:r>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𝑒</m:t>
                      </m:r>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𝐻</m:t>
                          </m:r>
                        </m:e>
                        <m:sub>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ea typeface="Cambria Math" panose="02040503050406030204" pitchFamily="18" charset="0"/>
                        </a:rPr>
                        <m:t>𝜇</m:t>
                      </m:r>
                      <m:r>
                        <a:rPr lang="en-US" sz="2400" i="1">
                          <a:solidFill>
                            <a:srgbClr val="C00000"/>
                          </a:solidFill>
                          <a:latin typeface="Cambria Math" panose="02040503050406030204" pitchFamily="18" charset="0"/>
                          <a:ea typeface="Cambria Math" panose="02040503050406030204" pitchFamily="18" charset="0"/>
                        </a:rPr>
                        <m:t>&lt;</m:t>
                      </m:r>
                      <m:r>
                        <a:rPr lang="en-US" sz="2400" i="1">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𝑜𝑟</m:t>
                      </m:r>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𝐻</m:t>
                          </m:r>
                        </m:e>
                        <m:sub>
                          <m:r>
                            <a:rPr lang="en-US" sz="2400" i="1">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ea typeface="Cambria Math" panose="02040503050406030204" pitchFamily="18" charset="0"/>
                        </a:rPr>
                        <m:t>𝜇</m:t>
                      </m:r>
                      <m:r>
                        <a:rPr lang="en-US" sz="2400" i="1">
                          <a:solidFill>
                            <a:srgbClr val="C00000"/>
                          </a:solidFill>
                          <a:latin typeface="Cambria Math" panose="02040503050406030204" pitchFamily="18" charset="0"/>
                          <a:ea typeface="Cambria Math" panose="02040503050406030204" pitchFamily="18" charset="0"/>
                        </a:rPr>
                        <m:t>&gt;</m:t>
                      </m:r>
                      <m:r>
                        <a:rPr lang="en-US" sz="2400" i="1">
                          <a:solidFill>
                            <a:srgbClr val="C00000"/>
                          </a:solidFill>
                          <a:latin typeface="Cambria Math" panose="02040503050406030204" pitchFamily="18" charset="0"/>
                        </a:rPr>
                        <m:t>𝑥</m:t>
                      </m:r>
                    </m:oMath>
                  </m:oMathPara>
                </a14:m>
                <a:endParaRPr lang="en-US" sz="2400" dirty="0">
                  <a:solidFill>
                    <a:srgbClr val="C00000"/>
                  </a:solidFill>
                </a:endParaRPr>
              </a:p>
              <a:p>
                <a:pPr/>
                <a14:m>
                  <m:oMathPara xmlns:m="http://schemas.openxmlformats.org/officeDocument/2006/math">
                    <m:oMathParaPr>
                      <m:jc m:val="left"/>
                    </m:oMathParaPr>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&lt;</m:t>
                      </m:r>
                      <m:f>
                        <m:fPr>
                          <m:ctrlPr>
                            <a:rPr lang="en-US" sz="2400" b="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ea typeface="Cambria Math" panose="02040503050406030204" pitchFamily="18" charset="0"/>
                            </a:rPr>
                            <m:t>𝛼</m:t>
                          </m:r>
                        </m:num>
                        <m:den>
                          <m:r>
                            <a:rPr lang="en-US" sz="2400" b="0" i="1" smtClean="0">
                              <a:solidFill>
                                <a:srgbClr val="C00000"/>
                              </a:solidFill>
                              <a:latin typeface="Cambria Math" panose="02040503050406030204" pitchFamily="18" charset="0"/>
                            </a:rPr>
                            <m:t>2</m:t>
                          </m:r>
                        </m:den>
                      </m:f>
                    </m:oMath>
                  </m:oMathPara>
                </a14:m>
                <a:endParaRPr lang="en-US" sz="2400" dirty="0">
                  <a:solidFill>
                    <a:srgbClr val="C00000"/>
                  </a:solidFill>
                </a:endParaRPr>
              </a:p>
            </p:txBody>
          </p:sp>
        </mc:Choice>
        <mc:Fallback xmlns="">
          <p:sp>
            <p:nvSpPr>
              <p:cNvPr id="59" name="TextBox 58">
                <a:extLst>
                  <a:ext uri="{FF2B5EF4-FFF2-40B4-BE49-F238E27FC236}">
                    <a16:creationId xmlns:a16="http://schemas.microsoft.com/office/drawing/2014/main" id="{C2679F8C-FFB4-374E-A691-BAB8F72684DD}"/>
                  </a:ext>
                </a:extLst>
              </p:cNvPr>
              <p:cNvSpPr txBox="1">
                <a:spLocks noRot="1" noChangeAspect="1" noMove="1" noResize="1" noEditPoints="1" noAdjustHandles="1" noChangeArrowheads="1" noChangeShapeType="1" noTextEdit="1"/>
              </p:cNvSpPr>
              <p:nvPr/>
            </p:nvSpPr>
            <p:spPr>
              <a:xfrm>
                <a:off x="8044121" y="5042155"/>
                <a:ext cx="3886200" cy="1460977"/>
              </a:xfrm>
              <a:prstGeom prst="rect">
                <a:avLst/>
              </a:prstGeom>
              <a:blipFill>
                <a:blip r:embed="rId33"/>
                <a:stretch>
                  <a:fillRect l="-326" b="-2564"/>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5821F825-9F14-F640-8C95-FBCAB74ACD91}"/>
              </a:ext>
            </a:extLst>
          </p:cNvPr>
          <p:cNvCxnSpPr>
            <a:stCxn id="30" idx="0"/>
          </p:cNvCxnSpPr>
          <p:nvPr/>
        </p:nvCxnSpPr>
        <p:spPr>
          <a:xfrm>
            <a:off x="2057400" y="3319820"/>
            <a:ext cx="0" cy="17099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86251A3-14D7-4F4E-905B-24F436FC5C00}"/>
                  </a:ext>
                </a:extLst>
              </p:cNvPr>
              <p:cNvSpPr/>
              <p:nvPr/>
            </p:nvSpPr>
            <p:spPr>
              <a:xfrm>
                <a:off x="1959717" y="4606010"/>
                <a:ext cx="4462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8" name="Rectangle 7">
                <a:extLst>
                  <a:ext uri="{FF2B5EF4-FFF2-40B4-BE49-F238E27FC236}">
                    <a16:creationId xmlns:a16="http://schemas.microsoft.com/office/drawing/2014/main" id="{486251A3-14D7-4F4E-905B-24F436FC5C00}"/>
                  </a:ext>
                </a:extLst>
              </p:cNvPr>
              <p:cNvSpPr>
                <a:spLocks noRot="1" noChangeAspect="1" noMove="1" noResize="1" noEditPoints="1" noAdjustHandles="1" noChangeArrowheads="1" noChangeShapeType="1" noTextEdit="1"/>
              </p:cNvSpPr>
              <p:nvPr/>
            </p:nvSpPr>
            <p:spPr>
              <a:xfrm>
                <a:off x="1959717" y="4606010"/>
                <a:ext cx="446212" cy="461665"/>
              </a:xfrm>
              <a:prstGeom prst="rect">
                <a:avLst/>
              </a:prstGeom>
              <a:blipFill>
                <a:blip r:embed="rId34"/>
                <a:stretch>
                  <a:fillRect b="-10811"/>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8E20F529-AAA5-914B-BC90-1A2B0CF8C51B}"/>
              </a:ext>
            </a:extLst>
          </p:cNvPr>
          <p:cNvCxnSpPr/>
          <p:nvPr/>
        </p:nvCxnSpPr>
        <p:spPr>
          <a:xfrm>
            <a:off x="6097651" y="3314696"/>
            <a:ext cx="0" cy="17099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FBBF47BE-A766-4C4E-824C-4CD3A02DE357}"/>
                  </a:ext>
                </a:extLst>
              </p:cNvPr>
              <p:cNvSpPr/>
              <p:nvPr/>
            </p:nvSpPr>
            <p:spPr>
              <a:xfrm>
                <a:off x="5999968" y="4600886"/>
                <a:ext cx="4462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61" name="Rectangle 60">
                <a:extLst>
                  <a:ext uri="{FF2B5EF4-FFF2-40B4-BE49-F238E27FC236}">
                    <a16:creationId xmlns:a16="http://schemas.microsoft.com/office/drawing/2014/main" id="{FBBF47BE-A766-4C4E-824C-4CD3A02DE357}"/>
                  </a:ext>
                </a:extLst>
              </p:cNvPr>
              <p:cNvSpPr>
                <a:spLocks noRot="1" noChangeAspect="1" noMove="1" noResize="1" noEditPoints="1" noAdjustHandles="1" noChangeArrowheads="1" noChangeShapeType="1" noTextEdit="1"/>
              </p:cNvSpPr>
              <p:nvPr/>
            </p:nvSpPr>
            <p:spPr>
              <a:xfrm>
                <a:off x="5999968" y="4600886"/>
                <a:ext cx="446212" cy="461665"/>
              </a:xfrm>
              <a:prstGeom prst="rect">
                <a:avLst/>
              </a:prstGeom>
              <a:blipFill>
                <a:blip r:embed="rId35"/>
                <a:stretch>
                  <a:fillRect b="-10811"/>
                </a:stretch>
              </a:blipFill>
            </p:spPr>
            <p:txBody>
              <a:bodyPr/>
              <a:lstStyle/>
              <a:p>
                <a:r>
                  <a:rPr lang="en-US">
                    <a:noFill/>
                  </a:rPr>
                  <a:t> </a:t>
                </a:r>
              </a:p>
            </p:txBody>
          </p:sp>
        </mc:Fallback>
      </mc:AlternateContent>
      <p:cxnSp>
        <p:nvCxnSpPr>
          <p:cNvPr id="62" name="Straight Connector 61">
            <a:extLst>
              <a:ext uri="{FF2B5EF4-FFF2-40B4-BE49-F238E27FC236}">
                <a16:creationId xmlns:a16="http://schemas.microsoft.com/office/drawing/2014/main" id="{FB94A226-1B8D-DD48-8E9C-79FBAEC0193D}"/>
              </a:ext>
            </a:extLst>
          </p:cNvPr>
          <p:cNvCxnSpPr/>
          <p:nvPr/>
        </p:nvCxnSpPr>
        <p:spPr>
          <a:xfrm>
            <a:off x="10137902" y="3309572"/>
            <a:ext cx="0" cy="17099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75CE21A6-043B-6542-8458-E6BA4D6D4E36}"/>
                  </a:ext>
                </a:extLst>
              </p:cNvPr>
              <p:cNvSpPr/>
              <p:nvPr/>
            </p:nvSpPr>
            <p:spPr>
              <a:xfrm>
                <a:off x="10040219" y="4595762"/>
                <a:ext cx="4462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63" name="Rectangle 62">
                <a:extLst>
                  <a:ext uri="{FF2B5EF4-FFF2-40B4-BE49-F238E27FC236}">
                    <a16:creationId xmlns:a16="http://schemas.microsoft.com/office/drawing/2014/main" id="{75CE21A6-043B-6542-8458-E6BA4D6D4E36}"/>
                  </a:ext>
                </a:extLst>
              </p:cNvPr>
              <p:cNvSpPr>
                <a:spLocks noRot="1" noChangeAspect="1" noMove="1" noResize="1" noEditPoints="1" noAdjustHandles="1" noChangeArrowheads="1" noChangeShapeType="1" noTextEdit="1"/>
              </p:cNvSpPr>
              <p:nvPr/>
            </p:nvSpPr>
            <p:spPr>
              <a:xfrm>
                <a:off x="10040219" y="4595762"/>
                <a:ext cx="446212" cy="461665"/>
              </a:xfrm>
              <a:prstGeom prst="rect">
                <a:avLst/>
              </a:prstGeom>
              <a:blipFill>
                <a:blip r:embed="rId36"/>
                <a:stretch>
                  <a:fillRect b="-789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7">
            <p14:nvContentPartPr>
              <p14:cNvPr id="9" name="Ink 8">
                <a:extLst>
                  <a:ext uri="{FF2B5EF4-FFF2-40B4-BE49-F238E27FC236}">
                    <a16:creationId xmlns:a16="http://schemas.microsoft.com/office/drawing/2014/main" id="{D17B40DE-8715-1B40-9406-558EA0408E3C}"/>
                  </a:ext>
                </a:extLst>
              </p14:cNvPr>
              <p14:cNvContentPartPr/>
              <p14:nvPr/>
            </p14:nvContentPartPr>
            <p14:xfrm>
              <a:off x="8736011" y="4985909"/>
              <a:ext cx="1338840" cy="816317"/>
            </p14:xfrm>
          </p:contentPart>
        </mc:Choice>
        <mc:Fallback xmlns="">
          <p:pic>
            <p:nvPicPr>
              <p:cNvPr id="9" name="Ink 8">
                <a:extLst>
                  <a:ext uri="{FF2B5EF4-FFF2-40B4-BE49-F238E27FC236}">
                    <a16:creationId xmlns:a16="http://schemas.microsoft.com/office/drawing/2014/main" id="{D17B40DE-8715-1B40-9406-558EA0408E3C}"/>
                  </a:ext>
                </a:extLst>
              </p:cNvPr>
              <p:cNvPicPr/>
              <p:nvPr/>
            </p:nvPicPr>
            <p:blipFill>
              <a:blip r:embed="rId38"/>
              <a:stretch>
                <a:fillRect/>
              </a:stretch>
            </p:blipFill>
            <p:spPr>
              <a:xfrm>
                <a:off x="8731691" y="4981590"/>
                <a:ext cx="1347480" cy="82495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Ink 9">
                <a:extLst>
                  <a:ext uri="{FF2B5EF4-FFF2-40B4-BE49-F238E27FC236}">
                    <a16:creationId xmlns:a16="http://schemas.microsoft.com/office/drawing/2014/main" id="{D52C4C9D-4FC7-9344-9A90-4CEC0A9D515E}"/>
                  </a:ext>
                </a:extLst>
              </p14:cNvPr>
              <p14:cNvContentPartPr/>
              <p14:nvPr/>
            </p14:nvContentPartPr>
            <p14:xfrm>
              <a:off x="10433051" y="4945949"/>
              <a:ext cx="1328040" cy="914194"/>
            </p14:xfrm>
          </p:contentPart>
        </mc:Choice>
        <mc:Fallback xmlns="">
          <p:pic>
            <p:nvPicPr>
              <p:cNvPr id="10" name="Ink 9">
                <a:extLst>
                  <a:ext uri="{FF2B5EF4-FFF2-40B4-BE49-F238E27FC236}">
                    <a16:creationId xmlns:a16="http://schemas.microsoft.com/office/drawing/2014/main" id="{D52C4C9D-4FC7-9344-9A90-4CEC0A9D515E}"/>
                  </a:ext>
                </a:extLst>
              </p:cNvPr>
              <p:cNvPicPr/>
              <p:nvPr/>
            </p:nvPicPr>
            <p:blipFill>
              <a:blip r:embed="rId40"/>
              <a:stretch>
                <a:fillRect/>
              </a:stretch>
            </p:blipFill>
            <p:spPr>
              <a:xfrm>
                <a:off x="10428731" y="4941628"/>
                <a:ext cx="1336680" cy="922835"/>
              </a:xfrm>
              <a:prstGeom prst="rect">
                <a:avLst/>
              </a:prstGeom>
            </p:spPr>
          </p:pic>
        </mc:Fallback>
      </mc:AlternateContent>
    </p:spTree>
    <p:extLst>
      <p:ext uri="{BB962C8B-B14F-4D97-AF65-F5344CB8AC3E}">
        <p14:creationId xmlns:p14="http://schemas.microsoft.com/office/powerpoint/2010/main" val="75254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2000"/>
                                        <p:tgtEl>
                                          <p:spTgt spid="30"/>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3000"/>
                            </p:stCondLst>
                            <p:childTnLst>
                              <p:par>
                                <p:cTn id="17" presetID="63"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drawProgress</p:attrName>
                                        </p:attrNameLst>
                                      </p:cBhvr>
                                      <p:tavLst>
                                        <p:tav tm="0">
                                          <p:val>
                                            <p:fltVal val="0"/>
                                          </p:val>
                                        </p:tav>
                                        <p:tav tm="100000">
                                          <p:val>
                                            <p:fltVal val="1"/>
                                          </p:val>
                                        </p:tav>
                                      </p:tavLst>
                                    </p:anim>
                                  </p:childTnLst>
                                </p:cTn>
                              </p:par>
                            </p:childTnLst>
                          </p:cTn>
                        </p:par>
                        <p:par>
                          <p:cTn id="20" fill="hold">
                            <p:stCondLst>
                              <p:cond delay="4000"/>
                            </p:stCondLst>
                            <p:childTnLst>
                              <p:par>
                                <p:cTn id="21" presetID="63"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2000" fill="hold"/>
                                        <p:tgtEl>
                                          <p:spTgt spid="35"/>
                                        </p:tgtEl>
                                        <p:attrNameLst>
                                          <p:attrName>drawProgress</p:attrName>
                                        </p:attrNameLst>
                                      </p:cBhvr>
                                      <p:tavLst>
                                        <p:tav tm="0">
                                          <p:val>
                                            <p:fltVal val="0"/>
                                          </p:val>
                                        </p:tav>
                                        <p:tav tm="100000">
                                          <p:val>
                                            <p:fltVal val="1"/>
                                          </p:val>
                                        </p:tav>
                                      </p:tavLst>
                                    </p:anim>
                                  </p:childTnLst>
                                </p:cTn>
                              </p:par>
                            </p:childTnLst>
                          </p:cTn>
                        </p:par>
                        <p:par>
                          <p:cTn id="24" fill="hold">
                            <p:stCondLst>
                              <p:cond delay="6000"/>
                            </p:stCondLst>
                            <p:childTnLst>
                              <p:par>
                                <p:cTn id="25" presetID="22" presetClass="entr" presetSubtype="8"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par>
                          <p:cTn id="28" fill="hold">
                            <p:stCondLst>
                              <p:cond delay="6500"/>
                            </p:stCondLst>
                            <p:childTnLst>
                              <p:par>
                                <p:cTn id="29" presetID="22" presetClass="entr" presetSubtype="8"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Effect transition="in" filter="wipe(left)">
                                      <p:cBhvr>
                                        <p:cTn id="41" dur="500"/>
                                        <p:tgtEl>
                                          <p:spTgt spid="2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9">
                                            <p:txEl>
                                              <p:pRg st="1" end="1"/>
                                            </p:txEl>
                                          </p:spTgt>
                                        </p:tgtEl>
                                        <p:attrNameLst>
                                          <p:attrName>style.visibility</p:attrName>
                                        </p:attrNameLst>
                                      </p:cBhvr>
                                      <p:to>
                                        <p:strVal val="visible"/>
                                      </p:to>
                                    </p:set>
                                    <p:animEffect transition="in" filter="wipe(left)">
                                      <p:cBhvr>
                                        <p:cTn id="46" dur="500"/>
                                        <p:tgtEl>
                                          <p:spTgt spid="29">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left)">
                                      <p:cBhvr>
                                        <p:cTn id="51" dur="500"/>
                                        <p:tgtEl>
                                          <p:spTgt spid="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left)">
                                      <p:cBhvr>
                                        <p:cTn id="56" dur="2000"/>
                                        <p:tgtEl>
                                          <p:spTgt spid="31"/>
                                        </p:tgtEl>
                                      </p:cBhvr>
                                    </p:animEffect>
                                  </p:childTnLst>
                                </p:cTn>
                              </p:par>
                            </p:childTnLst>
                          </p:cTn>
                        </p:par>
                        <p:par>
                          <p:cTn id="57" fill="hold">
                            <p:stCondLst>
                              <p:cond delay="2000"/>
                            </p:stCondLst>
                            <p:childTnLst>
                              <p:par>
                                <p:cTn id="58" presetID="22" presetClass="entr" presetSubtype="4" fill="hold" nodeType="after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down)">
                                      <p:cBhvr>
                                        <p:cTn id="60" dur="500"/>
                                        <p:tgtEl>
                                          <p:spTgt spid="60"/>
                                        </p:tgtEl>
                                      </p:cBhvr>
                                    </p:animEffect>
                                  </p:childTnLst>
                                </p:cTn>
                              </p:par>
                            </p:childTnLst>
                          </p:cTn>
                        </p:par>
                        <p:par>
                          <p:cTn id="61" fill="hold">
                            <p:stCondLst>
                              <p:cond delay="2500"/>
                            </p:stCondLst>
                            <p:childTnLst>
                              <p:par>
                                <p:cTn id="62" presetID="22" presetClass="entr" presetSubtype="8" fill="hold" grpId="0"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left)">
                                      <p:cBhvr>
                                        <p:cTn id="64" dur="500"/>
                                        <p:tgtEl>
                                          <p:spTgt spid="61"/>
                                        </p:tgtEl>
                                      </p:cBhvr>
                                    </p:animEffect>
                                  </p:childTnLst>
                                </p:cTn>
                              </p:par>
                            </p:childTnLst>
                          </p:cTn>
                        </p:par>
                        <p:par>
                          <p:cTn id="65" fill="hold">
                            <p:stCondLst>
                              <p:cond delay="3000"/>
                            </p:stCondLst>
                            <p:childTnLst>
                              <p:par>
                                <p:cTn id="66" presetID="63" presetClass="entr" presetSubtype="0"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 calcmode="lin" valueType="num">
                                      <p:cBhvr>
                                        <p:cTn id="68" dur="1000" fill="hold"/>
                                        <p:tgtEl>
                                          <p:spTgt spid="36"/>
                                        </p:tgtEl>
                                        <p:attrNameLst>
                                          <p:attrName>drawProgress</p:attrName>
                                        </p:attrNameLst>
                                      </p:cBhvr>
                                      <p:tavLst>
                                        <p:tav tm="0">
                                          <p:val>
                                            <p:fltVal val="0"/>
                                          </p:val>
                                        </p:tav>
                                        <p:tav tm="100000">
                                          <p:val>
                                            <p:fltVal val="1"/>
                                          </p:val>
                                        </p:tav>
                                      </p:tavLst>
                                    </p:anim>
                                  </p:childTnLst>
                                </p:cTn>
                              </p:par>
                            </p:childTnLst>
                          </p:cTn>
                        </p:par>
                        <p:par>
                          <p:cTn id="69" fill="hold">
                            <p:stCondLst>
                              <p:cond delay="4000"/>
                            </p:stCondLst>
                            <p:childTnLst>
                              <p:par>
                                <p:cTn id="70" presetID="63" presetClass="entr" presetSubtype="0" fill="hold" nodeType="after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2000" fill="hold"/>
                                        <p:tgtEl>
                                          <p:spTgt spid="37"/>
                                        </p:tgtEl>
                                        <p:attrNameLst>
                                          <p:attrName>drawProgress</p:attrName>
                                        </p:attrNameLst>
                                      </p:cBhvr>
                                      <p:tavLst>
                                        <p:tav tm="0">
                                          <p:val>
                                            <p:fltVal val="0"/>
                                          </p:val>
                                        </p:tav>
                                        <p:tav tm="100000">
                                          <p:val>
                                            <p:fltVal val="1"/>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6500"/>
                            </p:stCondLst>
                            <p:childTnLst>
                              <p:par>
                                <p:cTn id="78" presetID="22" presetClass="entr" presetSubtype="8" fill="hold" grpId="0" nodeType="after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left)">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left)">
                                      <p:cBhvr>
                                        <p:cTn id="85" dur="500"/>
                                        <p:tgtEl>
                                          <p:spTgt spid="4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1">
                                            <p:txEl>
                                              <p:pRg st="0" end="0"/>
                                            </p:txEl>
                                          </p:spTgt>
                                        </p:tgtEl>
                                        <p:attrNameLst>
                                          <p:attrName>style.visibility</p:attrName>
                                        </p:attrNameLst>
                                      </p:cBhvr>
                                      <p:to>
                                        <p:strVal val="visible"/>
                                      </p:to>
                                    </p:set>
                                    <p:animEffect transition="in" filter="wipe(left)">
                                      <p:cBhvr>
                                        <p:cTn id="90" dur="500"/>
                                        <p:tgtEl>
                                          <p:spTgt spid="51">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51">
                                            <p:txEl>
                                              <p:pRg st="1" end="1"/>
                                            </p:txEl>
                                          </p:spTgt>
                                        </p:tgtEl>
                                        <p:attrNameLst>
                                          <p:attrName>style.visibility</p:attrName>
                                        </p:attrNameLst>
                                      </p:cBhvr>
                                      <p:to>
                                        <p:strVal val="visible"/>
                                      </p:to>
                                    </p:set>
                                    <p:animEffect transition="in" filter="wipe(left)">
                                      <p:cBhvr>
                                        <p:cTn id="95" dur="500"/>
                                        <p:tgtEl>
                                          <p:spTgt spid="51">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wipe(left)">
                                      <p:cBhvr>
                                        <p:cTn id="100" dur="500"/>
                                        <p:tgtEl>
                                          <p:spTgt spid="5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wipe(left)">
                                      <p:cBhvr>
                                        <p:cTn id="105" dur="2000"/>
                                        <p:tgtEl>
                                          <p:spTgt spid="32"/>
                                        </p:tgtEl>
                                      </p:cBhvr>
                                    </p:animEffect>
                                  </p:childTnLst>
                                </p:cTn>
                              </p:par>
                            </p:childTnLst>
                          </p:cTn>
                        </p:par>
                        <p:par>
                          <p:cTn id="106" fill="hold">
                            <p:stCondLst>
                              <p:cond delay="2000"/>
                            </p:stCondLst>
                            <p:childTnLst>
                              <p:par>
                                <p:cTn id="107" presetID="22" presetClass="entr" presetSubtype="4" fill="hold" nodeType="after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wipe(down)">
                                      <p:cBhvr>
                                        <p:cTn id="109" dur="500"/>
                                        <p:tgtEl>
                                          <p:spTgt spid="62"/>
                                        </p:tgtEl>
                                      </p:cBhvr>
                                    </p:animEffect>
                                  </p:childTnLst>
                                </p:cTn>
                              </p:par>
                            </p:childTnLst>
                          </p:cTn>
                        </p:par>
                        <p:par>
                          <p:cTn id="110" fill="hold">
                            <p:stCondLst>
                              <p:cond delay="2500"/>
                            </p:stCondLst>
                            <p:childTnLst>
                              <p:par>
                                <p:cTn id="111" presetID="22" presetClass="entr" presetSubtype="8" fill="hold" grpId="0" nodeType="after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wipe(left)">
                                      <p:cBhvr>
                                        <p:cTn id="113" dur="500"/>
                                        <p:tgtEl>
                                          <p:spTgt spid="63"/>
                                        </p:tgtEl>
                                      </p:cBhvr>
                                    </p:animEffect>
                                  </p:childTnLst>
                                </p:cTn>
                              </p:par>
                            </p:childTnLst>
                          </p:cTn>
                        </p:par>
                        <p:par>
                          <p:cTn id="114" fill="hold">
                            <p:stCondLst>
                              <p:cond delay="3000"/>
                            </p:stCondLst>
                            <p:childTnLst>
                              <p:par>
                                <p:cTn id="115" presetID="63" presetClass="entr" presetSubtype="0" fill="hold" nodeType="afterEffect">
                                  <p:stCondLst>
                                    <p:cond delay="0"/>
                                  </p:stCondLst>
                                  <p:childTnLst>
                                    <p:set>
                                      <p:cBhvr>
                                        <p:cTn id="116" dur="1" fill="hold">
                                          <p:stCondLst>
                                            <p:cond delay="0"/>
                                          </p:stCondLst>
                                        </p:cTn>
                                        <p:tgtEl>
                                          <p:spTgt spid="38"/>
                                        </p:tgtEl>
                                        <p:attrNameLst>
                                          <p:attrName>style.visibility</p:attrName>
                                        </p:attrNameLst>
                                      </p:cBhvr>
                                      <p:to>
                                        <p:strVal val="visible"/>
                                      </p:to>
                                    </p:set>
                                    <p:anim calcmode="lin" valueType="num">
                                      <p:cBhvr>
                                        <p:cTn id="117" dur="1000" fill="hold"/>
                                        <p:tgtEl>
                                          <p:spTgt spid="38"/>
                                        </p:tgtEl>
                                        <p:attrNameLst>
                                          <p:attrName>drawProgress</p:attrName>
                                        </p:attrNameLst>
                                      </p:cBhvr>
                                      <p:tavLst>
                                        <p:tav tm="0">
                                          <p:val>
                                            <p:fltVal val="0"/>
                                          </p:val>
                                        </p:tav>
                                        <p:tav tm="100000">
                                          <p:val>
                                            <p:fltVal val="1"/>
                                          </p:val>
                                        </p:tav>
                                      </p:tavLst>
                                    </p:anim>
                                  </p:childTnLst>
                                </p:cTn>
                              </p:par>
                              <p:par>
                                <p:cTn id="118" presetID="63" presetClass="entr" presetSubtype="0" fill="hold" nodeType="withEffect">
                                  <p:stCondLst>
                                    <p:cond delay="0"/>
                                  </p:stCondLst>
                                  <p:childTnLst>
                                    <p:set>
                                      <p:cBhvr>
                                        <p:cTn id="119" dur="1" fill="hold">
                                          <p:stCondLst>
                                            <p:cond delay="0"/>
                                          </p:stCondLst>
                                        </p:cTn>
                                        <p:tgtEl>
                                          <p:spTgt spid="39"/>
                                        </p:tgtEl>
                                        <p:attrNameLst>
                                          <p:attrName>style.visibility</p:attrName>
                                        </p:attrNameLst>
                                      </p:cBhvr>
                                      <p:to>
                                        <p:strVal val="visible"/>
                                      </p:to>
                                    </p:set>
                                    <p:anim calcmode="lin" valueType="num">
                                      <p:cBhvr>
                                        <p:cTn id="120" dur="1000" fill="hold"/>
                                        <p:tgtEl>
                                          <p:spTgt spid="39"/>
                                        </p:tgtEl>
                                        <p:attrNameLst>
                                          <p:attrName>drawProgress</p:attrName>
                                        </p:attrNameLst>
                                      </p:cBhvr>
                                      <p:tavLst>
                                        <p:tav tm="0">
                                          <p:val>
                                            <p:fltVal val="0"/>
                                          </p:val>
                                        </p:tav>
                                        <p:tav tm="100000">
                                          <p:val>
                                            <p:fltVal val="1"/>
                                          </p:val>
                                        </p:tav>
                                      </p:tavLst>
                                    </p:anim>
                                  </p:childTnLst>
                                </p:cTn>
                              </p:par>
                            </p:childTnLst>
                          </p:cTn>
                        </p:par>
                        <p:par>
                          <p:cTn id="121" fill="hold">
                            <p:stCondLst>
                              <p:cond delay="4000"/>
                            </p:stCondLst>
                            <p:childTnLst>
                              <p:par>
                                <p:cTn id="122" presetID="63" presetClass="entr" presetSubtype="0" fill="hold" nodeType="afterEffect">
                                  <p:stCondLst>
                                    <p:cond delay="0"/>
                                  </p:stCondLst>
                                  <p:childTnLst>
                                    <p:set>
                                      <p:cBhvr>
                                        <p:cTn id="123" dur="1" fill="hold">
                                          <p:stCondLst>
                                            <p:cond delay="0"/>
                                          </p:stCondLst>
                                        </p:cTn>
                                        <p:tgtEl>
                                          <p:spTgt spid="40"/>
                                        </p:tgtEl>
                                        <p:attrNameLst>
                                          <p:attrName>style.visibility</p:attrName>
                                        </p:attrNameLst>
                                      </p:cBhvr>
                                      <p:to>
                                        <p:strVal val="visible"/>
                                      </p:to>
                                    </p:set>
                                    <p:anim calcmode="lin" valueType="num">
                                      <p:cBhvr>
                                        <p:cTn id="124" dur="2000" fill="hold"/>
                                        <p:tgtEl>
                                          <p:spTgt spid="40"/>
                                        </p:tgtEl>
                                        <p:attrNameLst>
                                          <p:attrName>drawProgress</p:attrName>
                                        </p:attrNameLst>
                                      </p:cBhvr>
                                      <p:tavLst>
                                        <p:tav tm="0">
                                          <p:val>
                                            <p:fltVal val="0"/>
                                          </p:val>
                                        </p:tav>
                                        <p:tav tm="100000">
                                          <p:val>
                                            <p:fltVal val="1"/>
                                          </p:val>
                                        </p:tav>
                                      </p:tavLst>
                                    </p:anim>
                                  </p:childTnLst>
                                </p:cTn>
                              </p:par>
                            </p:childTnLst>
                          </p:cTn>
                        </p:par>
                        <p:par>
                          <p:cTn id="125" fill="hold">
                            <p:stCondLst>
                              <p:cond delay="6000"/>
                            </p:stCondLst>
                            <p:childTnLst>
                              <p:par>
                                <p:cTn id="126" presetID="22" presetClass="entr" presetSubtype="8" fill="hold" grpId="0" nodeType="afterEffect">
                                  <p:stCondLst>
                                    <p:cond delay="0"/>
                                  </p:stCondLst>
                                  <p:childTnLst>
                                    <p:set>
                                      <p:cBhvr>
                                        <p:cTn id="127" dur="1" fill="hold">
                                          <p:stCondLst>
                                            <p:cond delay="0"/>
                                          </p:stCondLst>
                                        </p:cTn>
                                        <p:tgtEl>
                                          <p:spTgt spid="47"/>
                                        </p:tgtEl>
                                        <p:attrNameLst>
                                          <p:attrName>style.visibility</p:attrName>
                                        </p:attrNameLst>
                                      </p:cBhvr>
                                      <p:to>
                                        <p:strVal val="visible"/>
                                      </p:to>
                                    </p:set>
                                    <p:animEffect transition="in" filter="wipe(left)">
                                      <p:cBhvr>
                                        <p:cTn id="128" dur="500"/>
                                        <p:tgtEl>
                                          <p:spTgt spid="47"/>
                                        </p:tgtEl>
                                      </p:cBhvr>
                                    </p:animEffect>
                                  </p:childTnLst>
                                </p:cTn>
                              </p:par>
                            </p:childTnLst>
                          </p:cTn>
                        </p:par>
                        <p:par>
                          <p:cTn id="129" fill="hold">
                            <p:stCondLst>
                              <p:cond delay="6500"/>
                            </p:stCondLst>
                            <p:childTnLst>
                              <p:par>
                                <p:cTn id="130" presetID="22" presetClass="entr" presetSubtype="1" fill="hold" nodeType="after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wipe(up)">
                                      <p:cBhvr>
                                        <p:cTn id="132" dur="250"/>
                                        <p:tgtEl>
                                          <p:spTgt spid="50"/>
                                        </p:tgtEl>
                                      </p:cBhvr>
                                    </p:animEffect>
                                  </p:childTnLst>
                                </p:cTn>
                              </p:par>
                            </p:childTnLst>
                          </p:cTn>
                        </p:par>
                        <p:par>
                          <p:cTn id="133" fill="hold">
                            <p:stCondLst>
                              <p:cond delay="6750"/>
                            </p:stCondLst>
                            <p:childTnLst>
                              <p:par>
                                <p:cTn id="134" presetID="63" presetClass="entr" presetSubtype="0" fill="hold" nodeType="afterEffect">
                                  <p:stCondLst>
                                    <p:cond delay="0"/>
                                  </p:stCondLst>
                                  <p:childTnLst>
                                    <p:set>
                                      <p:cBhvr>
                                        <p:cTn id="135" dur="1" fill="hold">
                                          <p:stCondLst>
                                            <p:cond delay="0"/>
                                          </p:stCondLst>
                                        </p:cTn>
                                        <p:tgtEl>
                                          <p:spTgt spid="41"/>
                                        </p:tgtEl>
                                        <p:attrNameLst>
                                          <p:attrName>style.visibility</p:attrName>
                                        </p:attrNameLst>
                                      </p:cBhvr>
                                      <p:to>
                                        <p:strVal val="visible"/>
                                      </p:to>
                                    </p:set>
                                    <p:anim calcmode="lin" valueType="num">
                                      <p:cBhvr>
                                        <p:cTn id="136" dur="2000" fill="hold"/>
                                        <p:tgtEl>
                                          <p:spTgt spid="41"/>
                                        </p:tgtEl>
                                        <p:attrNameLst>
                                          <p:attrName>drawProgress</p:attrName>
                                        </p:attrNameLst>
                                      </p:cBhvr>
                                      <p:tavLst>
                                        <p:tav tm="0">
                                          <p:val>
                                            <p:fltVal val="0"/>
                                          </p:val>
                                        </p:tav>
                                        <p:tav tm="100000">
                                          <p:val>
                                            <p:fltVal val="1"/>
                                          </p:val>
                                        </p:tav>
                                      </p:tavLst>
                                    </p:anim>
                                  </p:childTnLst>
                                </p:cTn>
                              </p:par>
                            </p:childTnLst>
                          </p:cTn>
                        </p:par>
                        <p:par>
                          <p:cTn id="137" fill="hold">
                            <p:stCondLst>
                              <p:cond delay="8750"/>
                            </p:stCondLst>
                            <p:childTnLst>
                              <p:par>
                                <p:cTn id="138" presetID="22" presetClass="entr" presetSubtype="8" fill="hold" grpId="0" nodeType="after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wipe(left)">
                                      <p:cBhvr>
                                        <p:cTn id="140" dur="500"/>
                                        <p:tgtEl>
                                          <p:spTgt spid="48"/>
                                        </p:tgtEl>
                                      </p:cBhvr>
                                    </p:animEffect>
                                  </p:childTnLst>
                                </p:cTn>
                              </p:par>
                            </p:childTnLst>
                          </p:cTn>
                        </p:par>
                        <p:par>
                          <p:cTn id="141" fill="hold">
                            <p:stCondLst>
                              <p:cond delay="9250"/>
                            </p:stCondLst>
                            <p:childTnLst>
                              <p:par>
                                <p:cTn id="142" presetID="22" presetClass="entr" presetSubtype="1" fill="hold" nodeType="afterEffect">
                                  <p:stCondLst>
                                    <p:cond delay="0"/>
                                  </p:stCondLst>
                                  <p:childTnLst>
                                    <p:set>
                                      <p:cBhvr>
                                        <p:cTn id="143" dur="1" fill="hold">
                                          <p:stCondLst>
                                            <p:cond delay="0"/>
                                          </p:stCondLst>
                                        </p:cTn>
                                        <p:tgtEl>
                                          <p:spTgt spid="52"/>
                                        </p:tgtEl>
                                        <p:attrNameLst>
                                          <p:attrName>style.visibility</p:attrName>
                                        </p:attrNameLst>
                                      </p:cBhvr>
                                      <p:to>
                                        <p:strVal val="visible"/>
                                      </p:to>
                                    </p:set>
                                    <p:animEffect transition="in" filter="wipe(up)">
                                      <p:cBhvr>
                                        <p:cTn id="144" dur="250"/>
                                        <p:tgtEl>
                                          <p:spTgt spid="52"/>
                                        </p:tgtEl>
                                      </p:cBhvr>
                                    </p:animEffect>
                                  </p:childTnLst>
                                </p:cTn>
                              </p:par>
                            </p:childTnLst>
                          </p:cTn>
                        </p:par>
                        <p:par>
                          <p:cTn id="145" fill="hold">
                            <p:stCondLst>
                              <p:cond delay="9500"/>
                            </p:stCondLst>
                            <p:childTnLst>
                              <p:par>
                                <p:cTn id="146" presetID="22" presetClass="entr" presetSubtype="8" fill="hold" grpId="0" nodeType="after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wipe(left)">
                                      <p:cBhvr>
                                        <p:cTn id="148" dur="500"/>
                                        <p:tgtEl>
                                          <p:spTgt spid="4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wipe(left)">
                                      <p:cBhvr>
                                        <p:cTn id="153" dur="500"/>
                                        <p:tgtEl>
                                          <p:spTgt spid="5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59">
                                            <p:txEl>
                                              <p:pRg st="0" end="0"/>
                                            </p:txEl>
                                          </p:spTgt>
                                        </p:tgtEl>
                                        <p:attrNameLst>
                                          <p:attrName>style.visibility</p:attrName>
                                        </p:attrNameLst>
                                      </p:cBhvr>
                                      <p:to>
                                        <p:strVal val="visible"/>
                                      </p:to>
                                    </p:set>
                                    <p:animEffect transition="in" filter="wipe(left)">
                                      <p:cBhvr>
                                        <p:cTn id="158" dur="500"/>
                                        <p:tgtEl>
                                          <p:spTgt spid="59">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59">
                                            <p:txEl>
                                              <p:pRg st="1" end="1"/>
                                            </p:txEl>
                                          </p:spTgt>
                                        </p:tgtEl>
                                        <p:attrNameLst>
                                          <p:attrName>style.visibility</p:attrName>
                                        </p:attrNameLst>
                                      </p:cBhvr>
                                      <p:to>
                                        <p:strVal val="visible"/>
                                      </p:to>
                                    </p:set>
                                    <p:animEffect transition="in" filter="wipe(left)">
                                      <p:cBhvr>
                                        <p:cTn id="163" dur="500"/>
                                        <p:tgtEl>
                                          <p:spTgt spid="59">
                                            <p:txEl>
                                              <p:pRg st="1" end="1"/>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63" presetClass="entr" presetSubtype="0" fill="hold" nodeType="clickEffect">
                                  <p:stCondLst>
                                    <p:cond delay="0"/>
                                  </p:stCondLst>
                                  <p:childTnLst>
                                    <p:set>
                                      <p:cBhvr>
                                        <p:cTn id="167" dur="1" fill="hold">
                                          <p:stCondLst>
                                            <p:cond delay="0"/>
                                          </p:stCondLst>
                                        </p:cTn>
                                        <p:tgtEl>
                                          <p:spTgt spid="9"/>
                                        </p:tgtEl>
                                        <p:attrNameLst>
                                          <p:attrName>style.visibility</p:attrName>
                                        </p:attrNameLst>
                                      </p:cBhvr>
                                      <p:to>
                                        <p:strVal val="visible"/>
                                      </p:to>
                                    </p:set>
                                    <p:anim calcmode="lin" valueType="num">
                                      <p:cBhvr>
                                        <p:cTn id="168"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69" fill="hold">
                      <p:stCondLst>
                        <p:cond delay="indefinite"/>
                      </p:stCondLst>
                      <p:childTnLst>
                        <p:par>
                          <p:cTn id="170" fill="hold">
                            <p:stCondLst>
                              <p:cond delay="0"/>
                            </p:stCondLst>
                            <p:childTnLst>
                              <p:par>
                                <p:cTn id="171" presetID="63" presetClass="entr" presetSubtype="0" fill="hold" nodeType="clickEffect">
                                  <p:stCondLst>
                                    <p:cond delay="0"/>
                                  </p:stCondLst>
                                  <p:childTnLst>
                                    <p:set>
                                      <p:cBhvr>
                                        <p:cTn id="172" dur="1" fill="hold">
                                          <p:stCondLst>
                                            <p:cond delay="0"/>
                                          </p:stCondLst>
                                        </p:cTn>
                                        <p:tgtEl>
                                          <p:spTgt spid="10"/>
                                        </p:tgtEl>
                                        <p:attrNameLst>
                                          <p:attrName>style.visibility</p:attrName>
                                        </p:attrNameLst>
                                      </p:cBhvr>
                                      <p:to>
                                        <p:strVal val="visible"/>
                                      </p:to>
                                    </p:set>
                                    <p:anim calcmode="lin" valueType="num">
                                      <p:cBhvr>
                                        <p:cTn id="173" dur="2000" fill="hold"/>
                                        <p:tgtEl>
                                          <p:spTgt spid="10"/>
                                        </p:tgtEl>
                                        <p:attrNameLst>
                                          <p:attrName>drawProgress</p:attrName>
                                        </p:attrNameLst>
                                      </p:cBhvr>
                                      <p:tavLst>
                                        <p:tav tm="0">
                                          <p:val>
                                            <p:fltVal val="0"/>
                                          </p:val>
                                        </p:tav>
                                        <p:tav tm="100000">
                                          <p:val>
                                            <p:fltVal val="1"/>
                                          </p:val>
                                        </p:tav>
                                      </p:tavLst>
                                    </p:anim>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59">
                                            <p:txEl>
                                              <p:pRg st="2" end="2"/>
                                            </p:txEl>
                                          </p:spTgt>
                                        </p:tgtEl>
                                        <p:attrNameLst>
                                          <p:attrName>style.visibility</p:attrName>
                                        </p:attrNameLst>
                                      </p:cBhvr>
                                      <p:to>
                                        <p:strVal val="visible"/>
                                      </p:to>
                                    </p:set>
                                    <p:animEffect transition="in" filter="wipe(left)">
                                      <p:cBhvr>
                                        <p:cTn id="178" dur="500"/>
                                        <p:tgtEl>
                                          <p:spTgt spid="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7" grpId="0"/>
      <p:bldP spid="48" grpId="0"/>
      <p:bldP spid="55" grpId="0"/>
      <p:bldP spid="56" grpId="0"/>
      <p:bldP spid="29" grpId="0" uiExpand="1" build="p"/>
      <p:bldP spid="33" grpId="0"/>
      <p:bldP spid="49" grpId="0"/>
      <p:bldP spid="51" grpId="0" uiExpand="1" build="p"/>
      <p:bldP spid="58" grpId="0"/>
      <p:bldP spid="59" grpId="0" uiExpand="1" build="p"/>
      <p:bldP spid="8" grpId="0"/>
      <p:bldP spid="61" grpId="0"/>
      <p:bldP spid="6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8888AE-FA67-8B42-AAC9-290BDB96B137}"/>
              </a:ext>
            </a:extLst>
          </p:cNvPr>
          <p:cNvSpPr>
            <a:spLocks noGrp="1"/>
          </p:cNvSpPr>
          <p:nvPr>
            <p:ph type="body" idx="1"/>
          </p:nvPr>
        </p:nvSpPr>
        <p:spPr>
          <a:xfrm>
            <a:off x="76200" y="1282774"/>
            <a:ext cx="11606029" cy="5224742"/>
          </a:xfrm>
        </p:spPr>
        <p:txBody>
          <a:bodyPr/>
          <a:lstStyle/>
          <a:p>
            <a:pPr marL="342900"/>
            <a:r>
              <a:rPr lang="en-IN" dirty="0">
                <a:latin typeface="Arial" panose="020B0604020202020204" pitchFamily="34" charset="0"/>
                <a:ea typeface="Cambria Math" panose="02040503050406030204" pitchFamily="18" charset="0"/>
              </a:rPr>
              <a:t>Garnier Men </a:t>
            </a:r>
            <a:r>
              <a:rPr lang="en-IN" dirty="0" err="1">
                <a:latin typeface="Arial" panose="020B0604020202020204" pitchFamily="34" charset="0"/>
                <a:ea typeface="Cambria Math" panose="02040503050406030204" pitchFamily="18" charset="0"/>
              </a:rPr>
              <a:t>PowerWhite</a:t>
            </a:r>
            <a:r>
              <a:rPr lang="en-IN" dirty="0">
                <a:latin typeface="Arial" panose="020B0604020202020204" pitchFamily="34" charset="0"/>
                <a:ea typeface="Cambria Math" panose="02040503050406030204" pitchFamily="18" charset="0"/>
              </a:rPr>
              <a:t> hypothesis test as discussed till now (checking whether the result was &lt;2 tones fairer).</a:t>
            </a:r>
          </a:p>
          <a:p>
            <a:pPr marL="114300" indent="0">
              <a:buNone/>
            </a:pPr>
            <a:r>
              <a:rPr lang="en-IN" dirty="0">
                <a:latin typeface="Arial" panose="020B0604020202020204" pitchFamily="34" charset="0"/>
                <a:ea typeface="Cambria Math" panose="02040503050406030204" pitchFamily="18" charset="0"/>
              </a:rPr>
              <a:t>	One-tailed/Lower-tailed</a:t>
            </a:r>
          </a:p>
          <a:p>
            <a:pPr marL="342900">
              <a:buFont typeface="Arial" panose="020B0604020202020204" pitchFamily="34" charset="0"/>
              <a:buChar char="•"/>
            </a:pPr>
            <a:r>
              <a:rPr lang="en-IN" dirty="0">
                <a:latin typeface="Arial" panose="020B0604020202020204" pitchFamily="34" charset="0"/>
                <a:ea typeface="Cambria Math" panose="02040503050406030204" pitchFamily="18" charset="0"/>
              </a:rPr>
              <a:t>You want to test if customers spend </a:t>
            </a:r>
            <a:r>
              <a:rPr lang="en-IN" b="1" u="sng" dirty="0">
                <a:latin typeface="Arial" panose="020B0604020202020204" pitchFamily="34" charset="0"/>
                <a:ea typeface="Cambria Math" panose="02040503050406030204" pitchFamily="18" charset="0"/>
              </a:rPr>
              <a:t>LESS THAN</a:t>
            </a:r>
            <a:r>
              <a:rPr lang="en-IN" dirty="0">
                <a:latin typeface="Arial" panose="020B0604020202020204" pitchFamily="34" charset="0"/>
                <a:ea typeface="Cambria Math" panose="02040503050406030204" pitchFamily="18" charset="0"/>
              </a:rPr>
              <a:t> Rs 2,000 on an average in the vitamins section of your store.</a:t>
            </a:r>
          </a:p>
          <a:p>
            <a:pPr marL="114300" indent="0">
              <a:buNone/>
            </a:pPr>
            <a:r>
              <a:rPr lang="en-IN" dirty="0">
                <a:latin typeface="Arial" panose="020B0604020202020204" pitchFamily="34" charset="0"/>
                <a:ea typeface="Cambria Math" panose="02040503050406030204" pitchFamily="18" charset="0"/>
              </a:rPr>
              <a:t>	One-tailed/Lower-tailed</a:t>
            </a:r>
          </a:p>
          <a:p>
            <a:pPr marL="342900">
              <a:buFont typeface="Arial" panose="020B0604020202020204" pitchFamily="34" charset="0"/>
              <a:buChar char="•"/>
            </a:pPr>
            <a:r>
              <a:rPr lang="en-IN" dirty="0">
                <a:latin typeface="Arial" panose="020B0604020202020204" pitchFamily="34" charset="0"/>
                <a:ea typeface="Cambria Math" panose="02040503050406030204" pitchFamily="18" charset="0"/>
              </a:rPr>
              <a:t>You want to test if customers spend </a:t>
            </a:r>
            <a:r>
              <a:rPr lang="en-IN" b="1" u="sng" dirty="0">
                <a:latin typeface="Arial" panose="020B0604020202020204" pitchFamily="34" charset="0"/>
                <a:ea typeface="Cambria Math" panose="02040503050406030204" pitchFamily="18" charset="0"/>
              </a:rPr>
              <a:t>MORE THAN</a:t>
            </a:r>
            <a:r>
              <a:rPr lang="en-IN" dirty="0">
                <a:latin typeface="Arial" panose="020B0604020202020204" pitchFamily="34" charset="0"/>
                <a:ea typeface="Cambria Math" panose="02040503050406030204" pitchFamily="18" charset="0"/>
              </a:rPr>
              <a:t> Rs 5,000 on an average in the vitamins section of your store.</a:t>
            </a:r>
          </a:p>
          <a:p>
            <a:pPr marL="114300" indent="0">
              <a:buNone/>
            </a:pPr>
            <a:r>
              <a:rPr lang="en-IN" dirty="0">
                <a:latin typeface="Arial" panose="020B0604020202020204" pitchFamily="34" charset="0"/>
                <a:ea typeface="Cambria Math" panose="02040503050406030204" pitchFamily="18" charset="0"/>
              </a:rPr>
              <a:t>	 One-tailed/Upper-tailed</a:t>
            </a:r>
          </a:p>
          <a:p>
            <a:pPr marL="342900">
              <a:buFont typeface="Arial" panose="020B0604020202020204" pitchFamily="34" charset="0"/>
              <a:buChar char="•"/>
            </a:pPr>
            <a:r>
              <a:rPr lang="en-IN" dirty="0">
                <a:latin typeface="Arial" panose="020B0604020202020204" pitchFamily="34" charset="0"/>
                <a:ea typeface="Cambria Math" panose="02040503050406030204" pitchFamily="18" charset="0"/>
              </a:rPr>
              <a:t>You want to test if customers spend Rs 2,000 on an </a:t>
            </a:r>
            <a:r>
              <a:rPr lang="en-IN" b="1" u="sng" dirty="0">
                <a:latin typeface="Arial" panose="020B0604020202020204" pitchFamily="34" charset="0"/>
                <a:ea typeface="Cambria Math" panose="02040503050406030204" pitchFamily="18" charset="0"/>
              </a:rPr>
              <a:t>average</a:t>
            </a:r>
            <a:r>
              <a:rPr lang="en-IN" dirty="0">
                <a:latin typeface="Arial" panose="020B0604020202020204" pitchFamily="34" charset="0"/>
                <a:ea typeface="Cambria Math" panose="02040503050406030204" pitchFamily="18" charset="0"/>
              </a:rPr>
              <a:t> in the vitamins section of your store.</a:t>
            </a:r>
          </a:p>
          <a:p>
            <a:pPr marL="114300" indent="0">
              <a:buNone/>
            </a:pPr>
            <a:r>
              <a:rPr lang="en-IN" dirty="0">
                <a:latin typeface="Arial" panose="020B0604020202020204" pitchFamily="34" charset="0"/>
                <a:ea typeface="Cambria Math" panose="02040503050406030204" pitchFamily="18" charset="0"/>
              </a:rPr>
              <a:t>	Two-tailed test</a:t>
            </a:r>
          </a:p>
        </p:txBody>
      </p:sp>
      <p:sp>
        <p:nvSpPr>
          <p:cNvPr id="2" name="Title 1"/>
          <p:cNvSpPr>
            <a:spLocks noGrp="1"/>
          </p:cNvSpPr>
          <p:nvPr>
            <p:ph type="title"/>
          </p:nvPr>
        </p:nvSpPr>
        <p:spPr/>
        <p:txBody>
          <a:bodyPr/>
          <a:lstStyle/>
          <a:p>
            <a:r>
              <a:rPr lang="en-US" dirty="0"/>
              <a:t>Critical Region Up Close</a:t>
            </a:r>
          </a:p>
        </p:txBody>
      </p:sp>
      <p:sp>
        <p:nvSpPr>
          <p:cNvPr id="14" name="Rectangle 13"/>
          <p:cNvSpPr/>
          <p:nvPr/>
        </p:nvSpPr>
        <p:spPr>
          <a:xfrm>
            <a:off x="76200" y="808762"/>
            <a:ext cx="12039600" cy="430887"/>
          </a:xfrm>
          <a:prstGeom prst="rect">
            <a:avLst/>
          </a:prstGeom>
        </p:spPr>
        <p:txBody>
          <a:bodyPr wrap="square">
            <a:spAutoFit/>
          </a:bodyPr>
          <a:lstStyle/>
          <a:p>
            <a:r>
              <a:rPr lang="en-IN" sz="2200" dirty="0">
                <a:latin typeface="Arial" panose="020B0604020202020204" pitchFamily="34" charset="0"/>
                <a:ea typeface="Cambria Math" panose="02040503050406030204" pitchFamily="18" charset="0"/>
              </a:rPr>
              <a:t>For each of the scenarios below, the critical regions are:</a:t>
            </a:r>
          </a:p>
        </p:txBody>
      </p:sp>
      <p:sp>
        <p:nvSpPr>
          <p:cNvPr id="5" name="Slide Number Placeholder 1">
            <a:extLst>
              <a:ext uri="{FF2B5EF4-FFF2-40B4-BE49-F238E27FC236}">
                <a16:creationId xmlns:a16="http://schemas.microsoft.com/office/drawing/2014/main" id="{9A54177C-C51A-3144-A1F4-EBD10B691125}"/>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22</a:t>
            </a:fld>
            <a:endParaRPr lang="en-US"/>
          </a:p>
        </p:txBody>
      </p:sp>
      <p:sp>
        <p:nvSpPr>
          <p:cNvPr id="6" name="Google Shape;306;p15">
            <a:extLst>
              <a:ext uri="{FF2B5EF4-FFF2-40B4-BE49-F238E27FC236}">
                <a16:creationId xmlns:a16="http://schemas.microsoft.com/office/drawing/2014/main" id="{BCFF8102-A442-894E-AD07-BE6B9C2CBC37}"/>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…Those who do not give up despite being repeatedly pulled down by obstacles are people of high calibre.” – </a:t>
            </a:r>
            <a:r>
              <a:rPr lang="en-IN" b="1" dirty="0">
                <a:solidFill>
                  <a:schemeClr val="bg1"/>
                </a:solidFill>
              </a:rPr>
              <a:t>Sanskrit Proverb</a:t>
            </a:r>
            <a:endParaRPr b="1" dirty="0">
              <a:solidFill>
                <a:schemeClr val="bg1"/>
              </a:solidFill>
            </a:endParaRPr>
          </a:p>
        </p:txBody>
      </p:sp>
    </p:spTree>
    <p:extLst>
      <p:ext uri="{BB962C8B-B14F-4D97-AF65-F5344CB8AC3E}">
        <p14:creationId xmlns:p14="http://schemas.microsoft.com/office/powerpoint/2010/main" val="1458630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457200" y="609600"/>
            <a:ext cx="112776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3200" kern="0" dirty="0">
                <a:latin typeface="Arial" panose="020B0604020202020204" pitchFamily="34" charset="0"/>
                <a:cs typeface="Arial" panose="020B0604020202020204" pitchFamily="34" charset="0"/>
              </a:rPr>
              <a:t>The hypothesis test doesn’t answer the question whether the company is telling the truth or not or if Garnier Men </a:t>
            </a:r>
            <a:r>
              <a:rPr lang="en-US" sz="3200" kern="0" dirty="0" err="1">
                <a:latin typeface="Arial" panose="020B0604020202020204" pitchFamily="34" charset="0"/>
                <a:cs typeface="Arial" panose="020B0604020202020204" pitchFamily="34" charset="0"/>
              </a:rPr>
              <a:t>PowerWhite</a:t>
            </a:r>
            <a:r>
              <a:rPr lang="en-US" sz="3200" kern="0" dirty="0">
                <a:latin typeface="Arial" panose="020B0604020202020204" pitchFamily="34" charset="0"/>
                <a:cs typeface="Arial" panose="020B0604020202020204" pitchFamily="34" charset="0"/>
              </a:rPr>
              <a:t> really works or not.</a:t>
            </a:r>
          </a:p>
          <a:p>
            <a:pPr marL="0" indent="0">
              <a:buNone/>
            </a:pPr>
            <a:endParaRPr lang="en-US" sz="3200" kern="0" dirty="0">
              <a:latin typeface="Arial" panose="020B0604020202020204" pitchFamily="34" charset="0"/>
              <a:cs typeface="Arial" panose="020B0604020202020204" pitchFamily="34" charset="0"/>
            </a:endParaRPr>
          </a:p>
          <a:p>
            <a:pPr marL="0" indent="0">
              <a:buNone/>
            </a:pPr>
            <a:r>
              <a:rPr lang="en-US" sz="3200" kern="0" dirty="0">
                <a:latin typeface="Arial" panose="020B0604020202020204" pitchFamily="34" charset="0"/>
                <a:cs typeface="Arial" panose="020B0604020202020204" pitchFamily="34" charset="0"/>
              </a:rPr>
              <a:t>It only states whether the evidence is enough to reject the null hypothesis or not </a:t>
            </a:r>
            <a:r>
              <a:rPr lang="en-US" sz="3200" kern="0" dirty="0">
                <a:solidFill>
                  <a:srgbClr val="C00000"/>
                </a:solidFill>
                <a:latin typeface="Arial" panose="020B0604020202020204" pitchFamily="34" charset="0"/>
                <a:cs typeface="Arial" panose="020B0604020202020204" pitchFamily="34" charset="0"/>
              </a:rPr>
              <a:t>at the chosen significance level</a:t>
            </a:r>
            <a:r>
              <a:rPr lang="en-US" sz="3200" kern="0" dirty="0">
                <a:latin typeface="Arial" panose="020B0604020202020204" pitchFamily="34" charset="0"/>
                <a:cs typeface="Arial" panose="020B0604020202020204" pitchFamily="34" charset="0"/>
              </a:rPr>
              <a:t>.</a:t>
            </a:r>
          </a:p>
        </p:txBody>
      </p:sp>
      <p:sp>
        <p:nvSpPr>
          <p:cNvPr id="3" name="Slide Number Placeholder 1">
            <a:extLst>
              <a:ext uri="{FF2B5EF4-FFF2-40B4-BE49-F238E27FC236}">
                <a16:creationId xmlns:a16="http://schemas.microsoft.com/office/drawing/2014/main" id="{DC6F2F95-15F3-724F-A13F-3EC623EEB34F}"/>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23</a:t>
            </a:fld>
            <a:endParaRPr lang="en-US"/>
          </a:p>
        </p:txBody>
      </p:sp>
      <p:sp>
        <p:nvSpPr>
          <p:cNvPr id="4" name="Google Shape;306;p15">
            <a:extLst>
              <a:ext uri="{FF2B5EF4-FFF2-40B4-BE49-F238E27FC236}">
                <a16:creationId xmlns:a16="http://schemas.microsoft.com/office/drawing/2014/main" id="{C4B44F73-CA23-2341-99E2-90DA161A1A75}"/>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…and a quarter is digested over time (through experience and practice).” – </a:t>
            </a:r>
            <a:r>
              <a:rPr lang="en-IN" b="1" dirty="0">
                <a:solidFill>
                  <a:schemeClr val="bg1"/>
                </a:solidFill>
              </a:rPr>
              <a:t>Sanskrit Proverb</a:t>
            </a:r>
            <a:endParaRPr b="1" dirty="0">
              <a:solidFill>
                <a:schemeClr val="bg1"/>
              </a:solidFill>
            </a:endParaRPr>
          </a:p>
        </p:txBody>
      </p:sp>
    </p:spTree>
    <p:extLst>
      <p:ext uri="{BB962C8B-B14F-4D97-AF65-F5344CB8AC3E}">
        <p14:creationId xmlns:p14="http://schemas.microsoft.com/office/powerpoint/2010/main" val="1158562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0896600" cy="1219200"/>
          </a:xfrm>
        </p:spPr>
        <p:txBody>
          <a:bodyPr/>
          <a:lstStyle/>
          <a:p>
            <a:r>
              <a:rPr lang="en-US" sz="3600"/>
              <a:t>Confidence Intervals and Hypothesis Testing </a:t>
            </a:r>
            <a:r>
              <a:rPr lang="mr-IN" sz="3600"/>
              <a:t>–</a:t>
            </a:r>
            <a:r>
              <a:rPr lang="en-US" sz="3600"/>
              <a:t> Two Ways of Inferring the Same</a:t>
            </a:r>
          </a:p>
        </p:txBody>
      </p:sp>
      <p:grpSp>
        <p:nvGrpSpPr>
          <p:cNvPr id="6" name="Group 5"/>
          <p:cNvGrpSpPr/>
          <p:nvPr/>
        </p:nvGrpSpPr>
        <p:grpSpPr>
          <a:xfrm>
            <a:off x="1143000" y="1371600"/>
            <a:ext cx="7070246" cy="3581400"/>
            <a:chOff x="740254" y="1600200"/>
            <a:chExt cx="8482642" cy="4495800"/>
          </a:xfrm>
        </p:grpSpPr>
        <p:pic>
          <p:nvPicPr>
            <p:cNvPr id="1026" name="Picture 2" descr="https://master-blog.questionpro.com/wp-content/uploads/2014/09/normal_both_tails_shaded_outside_tw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54" y="1600200"/>
              <a:ext cx="8482642" cy="4495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85900" y="5410200"/>
              <a:ext cx="609600" cy="685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800"/>
                <a:t>-3</a:t>
              </a:r>
            </a:p>
          </p:txBody>
        </p:sp>
        <p:sp>
          <p:nvSpPr>
            <p:cNvPr id="8" name="Rectangle 7"/>
            <p:cNvSpPr/>
            <p:nvPr/>
          </p:nvSpPr>
          <p:spPr>
            <a:xfrm>
              <a:off x="2552700" y="5410200"/>
              <a:ext cx="609600" cy="685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800"/>
                <a:t>-2</a:t>
              </a:r>
            </a:p>
          </p:txBody>
        </p:sp>
        <p:sp>
          <p:nvSpPr>
            <p:cNvPr id="9" name="Rectangle 8"/>
            <p:cNvSpPr/>
            <p:nvPr/>
          </p:nvSpPr>
          <p:spPr>
            <a:xfrm>
              <a:off x="3619500" y="5410200"/>
              <a:ext cx="609600" cy="685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800"/>
                <a:t>-1</a:t>
              </a:r>
            </a:p>
          </p:txBody>
        </p:sp>
        <p:sp>
          <p:nvSpPr>
            <p:cNvPr id="10" name="Rectangle 9"/>
            <p:cNvSpPr/>
            <p:nvPr/>
          </p:nvSpPr>
          <p:spPr>
            <a:xfrm>
              <a:off x="7886700" y="5410200"/>
              <a:ext cx="609600" cy="685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800"/>
                <a:t>3</a:t>
              </a:r>
            </a:p>
          </p:txBody>
        </p:sp>
        <p:sp>
          <p:nvSpPr>
            <p:cNvPr id="11" name="Rectangle 10"/>
            <p:cNvSpPr/>
            <p:nvPr/>
          </p:nvSpPr>
          <p:spPr>
            <a:xfrm>
              <a:off x="6819900" y="5410200"/>
              <a:ext cx="609600" cy="685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800"/>
                <a:t>2</a:t>
              </a:r>
            </a:p>
          </p:txBody>
        </p:sp>
        <p:sp>
          <p:nvSpPr>
            <p:cNvPr id="12" name="Rectangle 11"/>
            <p:cNvSpPr/>
            <p:nvPr/>
          </p:nvSpPr>
          <p:spPr>
            <a:xfrm>
              <a:off x="5753100" y="5410200"/>
              <a:ext cx="609600" cy="685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800"/>
                <a:t>1</a:t>
              </a:r>
            </a:p>
          </p:txBody>
        </p:sp>
      </p:grpSp>
      <p:sp>
        <p:nvSpPr>
          <p:cNvPr id="7" name="Left Brace 6"/>
          <p:cNvSpPr/>
          <p:nvPr/>
        </p:nvSpPr>
        <p:spPr>
          <a:xfrm rot="16200000">
            <a:off x="4460692" y="3421012"/>
            <a:ext cx="457200" cy="3575420"/>
          </a:xfrm>
          <a:prstGeom prst="leftBrace">
            <a:avLst>
              <a:gd name="adj1" fmla="val 7062"/>
              <a:gd name="adj2" fmla="val 50000"/>
            </a:avLst>
          </a:prstGeom>
          <a:ln>
            <a:solidFill>
              <a:srgbClr val="0070C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0" y="5437322"/>
                <a:ext cx="11672496" cy="1015663"/>
              </a:xfrm>
              <a:prstGeom prst="rect">
                <a:avLst/>
              </a:prstGeom>
              <a:noFill/>
            </p:spPr>
            <p:txBody>
              <a:bodyPr wrap="square" rtlCol="0">
                <a:spAutoFit/>
              </a:bodyPr>
              <a:lstStyle/>
              <a:p>
                <a:r>
                  <a:rPr lang="en-US" sz="2000" b="1" u="sng" dirty="0">
                    <a:solidFill>
                      <a:srgbClr val="003399"/>
                    </a:solidFill>
                  </a:rPr>
                  <a:t>95% CI</a:t>
                </a:r>
                <a:r>
                  <a:rPr lang="en-US" sz="2000" b="1" dirty="0">
                    <a:solidFill>
                      <a:srgbClr val="003399"/>
                    </a:solidFill>
                  </a:rPr>
                  <a:t>: </a:t>
                </a:r>
                <a:r>
                  <a:rPr lang="en-US" sz="2000" dirty="0">
                    <a:solidFill>
                      <a:srgbClr val="003399"/>
                    </a:solidFill>
                  </a:rPr>
                  <a:t>If the true population parameter (e.g., mean) is as shown, then 95% of the samples will contain it within the range </a:t>
                </a:r>
                <a14:m>
                  <m:oMath xmlns:m="http://schemas.openxmlformats.org/officeDocument/2006/math">
                    <m:acc>
                      <m:accPr>
                        <m:chr m:val="̅"/>
                        <m:ctrlPr>
                          <a:rPr lang="en-US" sz="2000" i="1">
                            <a:solidFill>
                              <a:srgbClr val="003399"/>
                            </a:solidFill>
                            <a:latin typeface="Cambria Math" panose="02040503050406030204" pitchFamily="18" charset="0"/>
                          </a:rPr>
                        </m:ctrlPr>
                      </m:accPr>
                      <m:e>
                        <m:r>
                          <a:rPr lang="en-US" sz="2000" i="1">
                            <a:solidFill>
                              <a:srgbClr val="003399"/>
                            </a:solidFill>
                            <a:latin typeface="Cambria Math" charset="0"/>
                          </a:rPr>
                          <m:t>𝑥</m:t>
                        </m:r>
                      </m:e>
                    </m:acc>
                    <m:r>
                      <a:rPr lang="en-US" sz="2000" i="1">
                        <a:solidFill>
                          <a:srgbClr val="003399"/>
                        </a:solidFill>
                        <a:latin typeface="Cambria Math" charset="0"/>
                        <a:ea typeface="Cambria Math" charset="0"/>
                        <a:cs typeface="Cambria Math" charset="0"/>
                      </a:rPr>
                      <m:t>±2</m:t>
                    </m:r>
                    <m:r>
                      <a:rPr lang="en-US" sz="2000" i="1">
                        <a:solidFill>
                          <a:srgbClr val="003399"/>
                        </a:solidFill>
                        <a:latin typeface="Cambria Math" charset="0"/>
                        <a:ea typeface="Cambria Math" charset="0"/>
                        <a:cs typeface="Cambria Math" charset="0"/>
                      </a:rPr>
                      <m:t>𝑆𝐸</m:t>
                    </m:r>
                  </m:oMath>
                </a14:m>
                <a:r>
                  <a:rPr lang="en-US" sz="2000" dirty="0">
                    <a:solidFill>
                      <a:srgbClr val="003399"/>
                    </a:solidFill>
                  </a:rPr>
                  <a:t>.  If the sample is in the </a:t>
                </a:r>
                <a:r>
                  <a:rPr lang="en-US" sz="2000" b="1" dirty="0">
                    <a:solidFill>
                      <a:schemeClr val="bg1">
                        <a:lumMod val="50000"/>
                      </a:schemeClr>
                    </a:solidFill>
                  </a:rPr>
                  <a:t>5% zone (2.5% in each tail shown in gray)</a:t>
                </a:r>
                <a:r>
                  <a:rPr lang="en-US" sz="2000" dirty="0">
                    <a:solidFill>
                      <a:srgbClr val="003399"/>
                    </a:solidFill>
                  </a:rPr>
                  <a:t>, then the true population parameter cannot be as shown (i.e., it will not lie in the range </a:t>
                </a:r>
                <a14:m>
                  <m:oMath xmlns:m="http://schemas.openxmlformats.org/officeDocument/2006/math">
                    <m:acc>
                      <m:accPr>
                        <m:chr m:val="̅"/>
                        <m:ctrlPr>
                          <a:rPr lang="en-US" sz="2000" i="1" smtClean="0">
                            <a:solidFill>
                              <a:srgbClr val="003399"/>
                            </a:solidFill>
                            <a:latin typeface="Cambria Math" panose="02040503050406030204" pitchFamily="18" charset="0"/>
                          </a:rPr>
                        </m:ctrlPr>
                      </m:accPr>
                      <m:e>
                        <m:r>
                          <a:rPr lang="en-US" sz="2000" b="0" i="1" smtClean="0">
                            <a:solidFill>
                              <a:srgbClr val="003399"/>
                            </a:solidFill>
                            <a:latin typeface="Cambria Math" charset="0"/>
                          </a:rPr>
                          <m:t>𝑥</m:t>
                        </m:r>
                      </m:e>
                    </m:acc>
                    <m:r>
                      <a:rPr lang="en-US" sz="2000" i="1" smtClean="0">
                        <a:solidFill>
                          <a:srgbClr val="003399"/>
                        </a:solidFill>
                        <a:latin typeface="Cambria Math" charset="0"/>
                        <a:ea typeface="Cambria Math" charset="0"/>
                        <a:cs typeface="Cambria Math" charset="0"/>
                      </a:rPr>
                      <m:t>±</m:t>
                    </m:r>
                    <m:r>
                      <a:rPr lang="en-US" sz="2000" b="0" i="1" smtClean="0">
                        <a:solidFill>
                          <a:srgbClr val="003399"/>
                        </a:solidFill>
                        <a:latin typeface="Cambria Math" charset="0"/>
                        <a:ea typeface="Cambria Math" charset="0"/>
                        <a:cs typeface="Cambria Math" charset="0"/>
                      </a:rPr>
                      <m:t>2</m:t>
                    </m:r>
                    <m:r>
                      <a:rPr lang="en-US" sz="2000" b="0" i="1" smtClean="0">
                        <a:solidFill>
                          <a:srgbClr val="003399"/>
                        </a:solidFill>
                        <a:latin typeface="Cambria Math" charset="0"/>
                        <a:ea typeface="Cambria Math" charset="0"/>
                        <a:cs typeface="Cambria Math" charset="0"/>
                      </a:rPr>
                      <m:t>𝑆𝐸</m:t>
                    </m:r>
                  </m:oMath>
                </a14:m>
                <a:r>
                  <a:rPr lang="en-US" sz="2000" dirty="0">
                    <a:solidFill>
                      <a:srgbClr val="003399"/>
                    </a:solidFill>
                  </a:rPr>
                  <a:t>.)</a:t>
                </a:r>
              </a:p>
            </p:txBody>
          </p:sp>
        </mc:Choice>
        <mc:Fallback xmlns="">
          <p:sp>
            <p:nvSpPr>
              <p:cNvPr id="13" name="TextBox 12"/>
              <p:cNvSpPr txBox="1">
                <a:spLocks noRot="1" noChangeAspect="1" noMove="1" noResize="1" noEditPoints="1" noAdjustHandles="1" noChangeArrowheads="1" noChangeShapeType="1" noTextEdit="1"/>
              </p:cNvSpPr>
              <p:nvPr/>
            </p:nvSpPr>
            <p:spPr>
              <a:xfrm>
                <a:off x="0" y="5437322"/>
                <a:ext cx="11672496" cy="1015663"/>
              </a:xfrm>
              <a:prstGeom prst="rect">
                <a:avLst/>
              </a:prstGeom>
              <a:blipFill>
                <a:blip r:embed="rId3"/>
                <a:stretch>
                  <a:fillRect l="-543" t="-3704" b="-8642"/>
                </a:stretch>
              </a:blipFill>
            </p:spPr>
            <p:txBody>
              <a:bodyPr/>
              <a:lstStyle/>
              <a:p>
                <a:r>
                  <a:rPr lang="en-US">
                    <a:noFill/>
                  </a:rPr>
                  <a:t> </a:t>
                </a:r>
              </a:p>
            </p:txBody>
          </p:sp>
        </mc:Fallback>
      </mc:AlternateContent>
      <p:cxnSp>
        <p:nvCxnSpPr>
          <p:cNvPr id="16" name="Curved Connector 15"/>
          <p:cNvCxnSpPr/>
          <p:nvPr/>
        </p:nvCxnSpPr>
        <p:spPr>
          <a:xfrm flipV="1">
            <a:off x="2653666" y="1371600"/>
            <a:ext cx="4064792" cy="2895600"/>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cxnSpLocks/>
          </p:cNvCxnSpPr>
          <p:nvPr/>
        </p:nvCxnSpPr>
        <p:spPr>
          <a:xfrm rot="5400000" flipH="1" flipV="1">
            <a:off x="5340431" y="2889173"/>
            <a:ext cx="2590798" cy="165257"/>
          </a:xfrm>
          <a:prstGeom prst="curved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706562" y="1054804"/>
                <a:ext cx="5485438" cy="2862322"/>
              </a:xfrm>
              <a:prstGeom prst="rect">
                <a:avLst/>
              </a:prstGeom>
              <a:noFill/>
            </p:spPr>
            <p:txBody>
              <a:bodyPr wrap="square" rtlCol="0">
                <a:spAutoFit/>
              </a:bodyPr>
              <a:lstStyle/>
              <a:p>
                <a:r>
                  <a:rPr lang="en-US" sz="2000" b="1" u="sng">
                    <a:solidFill>
                      <a:srgbClr val="C00000"/>
                    </a:solidFill>
                  </a:rPr>
                  <a:t>HT at 5% Significance Level</a:t>
                </a:r>
                <a:r>
                  <a:rPr lang="en-US" sz="2000" b="1">
                    <a:solidFill>
                      <a:srgbClr val="C00000"/>
                    </a:solidFill>
                  </a:rPr>
                  <a:t>:</a:t>
                </a:r>
                <a:r>
                  <a:rPr lang="en-US" sz="2000">
                    <a:solidFill>
                      <a:srgbClr val="C00000"/>
                    </a:solidFill>
                  </a:rPr>
                  <a:t> If the true population parameter (e.g., mean) is as shown, then the sample must be within </a:t>
                </a:r>
                <a14:m>
                  <m:oMath xmlns:m="http://schemas.openxmlformats.org/officeDocument/2006/math">
                    <m:r>
                      <a:rPr lang="en-US" sz="2000" i="1">
                        <a:solidFill>
                          <a:srgbClr val="C00000"/>
                        </a:solidFill>
                        <a:latin typeface="Cambria Math" charset="0"/>
                        <a:ea typeface="Cambria Math" charset="0"/>
                        <a:cs typeface="Cambria Math" charset="0"/>
                      </a:rPr>
                      <m:t>±2</m:t>
                    </m:r>
                    <m:r>
                      <a:rPr lang="en-US" sz="2000" i="1">
                        <a:solidFill>
                          <a:srgbClr val="C00000"/>
                        </a:solidFill>
                        <a:latin typeface="Cambria Math" charset="0"/>
                        <a:ea typeface="Cambria Math" charset="0"/>
                        <a:cs typeface="Cambria Math" charset="0"/>
                      </a:rPr>
                      <m:t>𝑆𝐸</m:t>
                    </m:r>
                  </m:oMath>
                </a14:m>
                <a:r>
                  <a:rPr lang="en-US" sz="2000">
                    <a:solidFill>
                      <a:srgbClr val="C00000"/>
                    </a:solidFill>
                  </a:rPr>
                  <a:t> limits from it (the acceptable normal variation for the null hypothesis to be true).  If the sample is in the </a:t>
                </a:r>
                <a:r>
                  <a:rPr lang="en-US" sz="2000" b="1">
                    <a:solidFill>
                      <a:schemeClr val="bg1">
                        <a:lumMod val="50000"/>
                      </a:schemeClr>
                    </a:solidFill>
                  </a:rPr>
                  <a:t>5% zone (2.5% in each tail shown in gray)</a:t>
                </a:r>
                <a:r>
                  <a:rPr lang="en-US" sz="2000">
                    <a:solidFill>
                      <a:srgbClr val="C00000"/>
                    </a:solidFill>
                  </a:rPr>
                  <a:t>, then the population mean cannot be as shown (i.e., the evidence is strong to reject the null hypothesis about the population mean).</a:t>
                </a:r>
              </a:p>
            </p:txBody>
          </p:sp>
        </mc:Choice>
        <mc:Fallback xmlns="">
          <p:sp>
            <p:nvSpPr>
              <p:cNvPr id="25" name="TextBox 24"/>
              <p:cNvSpPr txBox="1">
                <a:spLocks noRot="1" noChangeAspect="1" noMove="1" noResize="1" noEditPoints="1" noAdjustHandles="1" noChangeArrowheads="1" noChangeShapeType="1" noTextEdit="1"/>
              </p:cNvSpPr>
              <p:nvPr/>
            </p:nvSpPr>
            <p:spPr>
              <a:xfrm>
                <a:off x="6706562" y="1054804"/>
                <a:ext cx="5485438" cy="2862322"/>
              </a:xfrm>
              <a:prstGeom prst="rect">
                <a:avLst/>
              </a:prstGeom>
              <a:blipFill>
                <a:blip r:embed="rId4"/>
                <a:stretch>
                  <a:fillRect l="-1155" t="-1327" r="-2309" b="-2655"/>
                </a:stretch>
              </a:blipFill>
            </p:spPr>
            <p:txBody>
              <a:bodyPr/>
              <a:lstStyle/>
              <a:p>
                <a:r>
                  <a:rPr lang="en-US">
                    <a:noFill/>
                  </a:rPr>
                  <a:t> </a:t>
                </a:r>
              </a:p>
            </p:txBody>
          </p:sp>
        </mc:Fallback>
      </mc:AlternateContent>
      <p:sp>
        <p:nvSpPr>
          <p:cNvPr id="17" name="Rectangle 16"/>
          <p:cNvSpPr/>
          <p:nvPr/>
        </p:nvSpPr>
        <p:spPr>
          <a:xfrm>
            <a:off x="3962401" y="4406686"/>
            <a:ext cx="1435463" cy="66707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000"/>
              <a:t>Population Mean</a:t>
            </a:r>
          </a:p>
        </p:txBody>
      </p:sp>
      <p:sp>
        <p:nvSpPr>
          <p:cNvPr id="18" name="Slide Number Placeholder 1">
            <a:extLst>
              <a:ext uri="{FF2B5EF4-FFF2-40B4-BE49-F238E27FC236}">
                <a16:creationId xmlns:a16="http://schemas.microsoft.com/office/drawing/2014/main" id="{0762CF5C-ED17-5D48-BA65-F043674DD2BF}"/>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24</a:t>
            </a:fld>
            <a:endParaRPr lang="en-US"/>
          </a:p>
        </p:txBody>
      </p:sp>
      <p:sp>
        <p:nvSpPr>
          <p:cNvPr id="20" name="Google Shape;306;p15">
            <a:extLst>
              <a:ext uri="{FF2B5EF4-FFF2-40B4-BE49-F238E27FC236}">
                <a16:creationId xmlns:a16="http://schemas.microsoft.com/office/drawing/2014/main" id="{D99B072F-C36A-CF46-B87C-13BC516A43E7}"/>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“Wealth in the form of knowledge cannot be stolen, cannot be usurped by a king, cannot be divided among brothers, and is not a burden…</a:t>
            </a:r>
            <a:endParaRPr b="1" dirty="0">
              <a:solidFill>
                <a:schemeClr val="bg1"/>
              </a:solidFill>
            </a:endParaRPr>
          </a:p>
        </p:txBody>
      </p:sp>
    </p:spTree>
    <p:extLst>
      <p:ext uri="{BB962C8B-B14F-4D97-AF65-F5344CB8AC3E}">
        <p14:creationId xmlns:p14="http://schemas.microsoft.com/office/powerpoint/2010/main" val="2569686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1"/>
            <a:ext cx="11010900" cy="533400"/>
          </a:xfrm>
        </p:spPr>
        <p:txBody>
          <a:bodyPr/>
          <a:lstStyle/>
          <a:p>
            <a:r>
              <a:rPr lang="en-US" sz="3200" dirty="0"/>
              <a:t>Inferential Techniques</a:t>
            </a:r>
          </a:p>
        </p:txBody>
      </p:sp>
      <p:sp>
        <p:nvSpPr>
          <p:cNvPr id="3" name="TextBox 2">
            <a:extLst>
              <a:ext uri="{FF2B5EF4-FFF2-40B4-BE49-F238E27FC236}">
                <a16:creationId xmlns:a16="http://schemas.microsoft.com/office/drawing/2014/main" id="{E1630007-2376-C146-83AF-4A2804EB7A5A}"/>
              </a:ext>
            </a:extLst>
          </p:cNvPr>
          <p:cNvSpPr txBox="1"/>
          <p:nvPr/>
        </p:nvSpPr>
        <p:spPr>
          <a:xfrm>
            <a:off x="152401" y="838200"/>
            <a:ext cx="11734800" cy="830997"/>
          </a:xfrm>
          <a:prstGeom prst="rect">
            <a:avLst/>
          </a:prstGeom>
          <a:noFill/>
        </p:spPr>
        <p:txBody>
          <a:bodyPr wrap="square" rtlCol="0">
            <a:spAutoFit/>
          </a:bodyPr>
          <a:lstStyle/>
          <a:p>
            <a:r>
              <a:rPr lang="en-US" sz="2400" b="1" dirty="0"/>
              <a:t>Goal:</a:t>
            </a:r>
            <a:r>
              <a:rPr lang="en-US" sz="2400" dirty="0"/>
              <a:t> Make an inference about an unknown population based on a sample taken from that population.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8681F1-3923-E747-B41C-9A1218265847}"/>
                  </a:ext>
                </a:extLst>
              </p:cNvPr>
              <p:cNvSpPr txBox="1"/>
              <p:nvPr/>
            </p:nvSpPr>
            <p:spPr>
              <a:xfrm>
                <a:off x="152401" y="1821596"/>
                <a:ext cx="5943599" cy="2436693"/>
              </a:xfrm>
              <a:prstGeom prst="rect">
                <a:avLst/>
              </a:prstGeom>
              <a:noFill/>
            </p:spPr>
            <p:txBody>
              <a:bodyPr wrap="square" rtlCol="0">
                <a:spAutoFit/>
              </a:bodyPr>
              <a:lstStyle/>
              <a:p>
                <a:r>
                  <a:rPr lang="en-US" sz="2400" b="1" dirty="0"/>
                  <a:t>Approach 1: CONFIDENCE INTERVALS</a:t>
                </a:r>
              </a:p>
              <a:p>
                <a:endParaRPr lang="en-US" sz="1000" b="1" dirty="0"/>
              </a:p>
              <a:p>
                <a:pPr marL="342900" indent="-342900">
                  <a:buFont typeface="Arial" panose="020B0604020202020204" pitchFamily="34" charset="0"/>
                  <a:buChar char="•"/>
                </a:pPr>
                <a:r>
                  <a:rPr lang="en-US" sz="2400" dirty="0"/>
                  <a:t>Calculate sample mean,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oMath>
                </a14:m>
                <a:r>
                  <a:rPr lang="en-US" sz="2400" dirty="0"/>
                  <a:t>.</a:t>
                </a:r>
              </a:p>
              <a:p>
                <a:endParaRPr lang="en-US" sz="1000" dirty="0"/>
              </a:p>
              <a:p>
                <a:r>
                  <a:rPr lang="en-US" sz="2000" i="1" dirty="0">
                    <a:highlight>
                      <a:srgbClr val="FFFF00"/>
                    </a:highlight>
                  </a:rPr>
                  <a:t>Assign a margin of error within which to expect the population mean with a certain confidence.</a:t>
                </a:r>
              </a:p>
              <a:p>
                <a:endParaRPr lang="en-US" sz="1000" i="1" dirty="0">
                  <a:highlight>
                    <a:srgbClr val="FFFF00"/>
                  </a:highlight>
                </a:endParaRPr>
              </a:p>
              <a:p>
                <a:pPr marL="342900" indent="-342900">
                  <a:buFont typeface="Arial" panose="020B0604020202020204" pitchFamily="34" charset="0"/>
                  <a:buChar char="•"/>
                </a:pP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𝜎</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r>
                      <a:rPr lang="en-US" sz="2400" b="0" i="1" smtClean="0">
                        <a:latin typeface="Cambria Math" panose="02040503050406030204" pitchFamily="18" charset="0"/>
                        <a:ea typeface="Cambria Math" panose="02040503050406030204" pitchFamily="18" charset="0"/>
                      </a:rPr>
                      <m:t>&lt;</m:t>
                    </m:r>
                    <m:r>
                      <a:rPr lang="en-US" sz="2400" b="1" i="1" smtClean="0">
                        <a:solidFill>
                          <a:srgbClr val="C00000"/>
                        </a:solidFill>
                        <a:latin typeface="Cambria Math" panose="02040503050406030204" pitchFamily="18" charset="0"/>
                        <a:ea typeface="Cambria Math" panose="02040503050406030204" pitchFamily="18" charset="0"/>
                      </a:rPr>
                      <m:t>𝝁</m:t>
                    </m:r>
                    <m:r>
                      <a:rPr lang="en-US" sz="2400" b="0" i="1" smtClean="0">
                        <a:latin typeface="Cambria Math" panose="02040503050406030204" pitchFamily="18" charset="0"/>
                        <a:ea typeface="Cambria Math" panose="02040503050406030204" pitchFamily="18" charset="0"/>
                      </a:rPr>
                      <m:t>&lt;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b="0" i="1" smtClean="0">
                        <a:latin typeface="Cambria Math" panose="02040503050406030204" pitchFamily="18" charset="0"/>
                      </a:rPr>
                      <m:t>+</m:t>
                    </m:r>
                    <m:r>
                      <a:rPr lang="en-US" sz="2400" i="1">
                        <a:latin typeface="Cambria Math" panose="02040503050406030204" pitchFamily="18" charset="0"/>
                      </a:rPr>
                      <m:t>𝑧</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𝜎</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𝑛</m:t>
                            </m:r>
                          </m:e>
                        </m:rad>
                      </m:den>
                    </m:f>
                  </m:oMath>
                </a14:m>
                <a:endParaRPr lang="en-US" sz="2400" dirty="0"/>
              </a:p>
            </p:txBody>
          </p:sp>
        </mc:Choice>
        <mc:Fallback xmlns="">
          <p:sp>
            <p:nvSpPr>
              <p:cNvPr id="10" name="TextBox 9">
                <a:extLst>
                  <a:ext uri="{FF2B5EF4-FFF2-40B4-BE49-F238E27FC236}">
                    <a16:creationId xmlns:a16="http://schemas.microsoft.com/office/drawing/2014/main" id="{A28681F1-3923-E747-B41C-9A1218265847}"/>
                  </a:ext>
                </a:extLst>
              </p:cNvPr>
              <p:cNvSpPr txBox="1">
                <a:spLocks noRot="1" noChangeAspect="1" noMove="1" noResize="1" noEditPoints="1" noAdjustHandles="1" noChangeArrowheads="1" noChangeShapeType="1" noTextEdit="1"/>
              </p:cNvSpPr>
              <p:nvPr/>
            </p:nvSpPr>
            <p:spPr>
              <a:xfrm>
                <a:off x="152401" y="1821596"/>
                <a:ext cx="5943599" cy="2436693"/>
              </a:xfrm>
              <a:prstGeom prst="rect">
                <a:avLst/>
              </a:prstGeom>
              <a:blipFill>
                <a:blip r:embed="rId2"/>
                <a:stretch>
                  <a:fillRect l="-1709" t="-1554" r="-641"/>
                </a:stretch>
              </a:blipFill>
            </p:spPr>
            <p:txBody>
              <a:bodyPr/>
              <a:lstStyle/>
              <a:p>
                <a:r>
                  <a:rPr lang="en-US">
                    <a:noFill/>
                  </a:rPr>
                  <a:t> </a:t>
                </a:r>
              </a:p>
            </p:txBody>
          </p:sp>
        </mc:Fallback>
      </mc:AlternateContent>
      <p:pic>
        <p:nvPicPr>
          <p:cNvPr id="11" name="Picture 2" descr="http://blogs.plos.org/models/files/2014/09/norm.png">
            <a:extLst>
              <a:ext uri="{FF2B5EF4-FFF2-40B4-BE49-F238E27FC236}">
                <a16:creationId xmlns:a16="http://schemas.microsoft.com/office/drawing/2014/main" id="{0769C6CC-249E-D342-B4A3-ED433ADA98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03" t="19139" r="8528" b="15789"/>
          <a:stretch/>
        </p:blipFill>
        <p:spPr bwMode="auto">
          <a:xfrm>
            <a:off x="6400800" y="1253698"/>
            <a:ext cx="4572000" cy="31724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79BD3FD-33FC-4B46-BB53-BBD603E0DB26}"/>
              </a:ext>
            </a:extLst>
          </p:cNvPr>
          <p:cNvSpPr/>
          <p:nvPr/>
        </p:nvSpPr>
        <p:spPr>
          <a:xfrm>
            <a:off x="6781687" y="4426106"/>
            <a:ext cx="3110147" cy="307777"/>
          </a:xfrm>
          <a:prstGeom prst="rect">
            <a:avLst/>
          </a:prstGeom>
        </p:spPr>
        <p:txBody>
          <a:bodyPr wrap="none">
            <a:spAutoFit/>
          </a:bodyPr>
          <a:lstStyle/>
          <a:p>
            <a:r>
              <a:rPr lang="en-US" dirty="0" err="1"/>
              <a:t>qnorm</a:t>
            </a:r>
            <a:r>
              <a:rPr lang="en-US" dirty="0"/>
              <a:t> or </a:t>
            </a:r>
            <a:r>
              <a:rPr lang="en-US" dirty="0" err="1"/>
              <a:t>norm.ppf</a:t>
            </a:r>
            <a:r>
              <a:rPr lang="en-US" dirty="0"/>
              <a:t>(0.975,0,1) = 1.96</a:t>
            </a:r>
          </a:p>
        </p:txBody>
      </p:sp>
      <p:sp>
        <p:nvSpPr>
          <p:cNvPr id="13" name="Rectangle 12">
            <a:extLst>
              <a:ext uri="{FF2B5EF4-FFF2-40B4-BE49-F238E27FC236}">
                <a16:creationId xmlns:a16="http://schemas.microsoft.com/office/drawing/2014/main" id="{D01541B9-4D7A-7D48-A728-527FA53BAED2}"/>
              </a:ext>
            </a:extLst>
          </p:cNvPr>
          <p:cNvSpPr/>
          <p:nvPr/>
        </p:nvSpPr>
        <p:spPr>
          <a:xfrm>
            <a:off x="6781687" y="4747812"/>
            <a:ext cx="3129383" cy="307777"/>
          </a:xfrm>
          <a:prstGeom prst="rect">
            <a:avLst/>
          </a:prstGeom>
        </p:spPr>
        <p:txBody>
          <a:bodyPr wrap="none">
            <a:spAutoFit/>
          </a:bodyPr>
          <a:lstStyle/>
          <a:p>
            <a:r>
              <a:rPr lang="en-US" dirty="0" err="1"/>
              <a:t>qnorm</a:t>
            </a:r>
            <a:r>
              <a:rPr lang="en-US" dirty="0"/>
              <a:t> or </a:t>
            </a:r>
            <a:r>
              <a:rPr lang="en-US" dirty="0" err="1"/>
              <a:t>norm.ppf</a:t>
            </a:r>
            <a:r>
              <a:rPr lang="en-US" dirty="0"/>
              <a:t>(0.025,0,1) = -1.96</a:t>
            </a:r>
          </a:p>
        </p:txBody>
      </p:sp>
      <p:sp>
        <p:nvSpPr>
          <p:cNvPr id="14" name="Right Brace 13">
            <a:extLst>
              <a:ext uri="{FF2B5EF4-FFF2-40B4-BE49-F238E27FC236}">
                <a16:creationId xmlns:a16="http://schemas.microsoft.com/office/drawing/2014/main" id="{7BA131C4-AFEC-294B-B5E0-127D6853FC88}"/>
              </a:ext>
            </a:extLst>
          </p:cNvPr>
          <p:cNvSpPr/>
          <p:nvPr/>
        </p:nvSpPr>
        <p:spPr>
          <a:xfrm>
            <a:off x="9753459" y="4426106"/>
            <a:ext cx="152541" cy="691038"/>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C9672142-AA16-CD43-BAF3-0730A71D3465}"/>
              </a:ext>
            </a:extLst>
          </p:cNvPr>
          <p:cNvSpPr txBox="1"/>
          <p:nvPr/>
        </p:nvSpPr>
        <p:spPr>
          <a:xfrm>
            <a:off x="9870344" y="4578505"/>
            <a:ext cx="1130438" cy="369332"/>
          </a:xfrm>
          <a:prstGeom prst="rect">
            <a:avLst/>
          </a:prstGeom>
          <a:noFill/>
        </p:spPr>
        <p:txBody>
          <a:bodyPr wrap="none" rtlCol="0">
            <a:spAutoFit/>
          </a:bodyPr>
          <a:lstStyle/>
          <a:p>
            <a:r>
              <a:rPr lang="en-US" dirty="0"/>
              <a:t>|z| = 1.96</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7" name="Ink 26">
                <a:extLst>
                  <a:ext uri="{FF2B5EF4-FFF2-40B4-BE49-F238E27FC236}">
                    <a16:creationId xmlns:a16="http://schemas.microsoft.com/office/drawing/2014/main" id="{CEBC40B0-DEBD-BF4A-AF7B-84D4FD8E1B6E}"/>
                  </a:ext>
                </a:extLst>
              </p14:cNvPr>
              <p14:cNvContentPartPr/>
              <p14:nvPr/>
            </p14:nvContentPartPr>
            <p14:xfrm>
              <a:off x="7571293" y="1504513"/>
              <a:ext cx="1986480" cy="2610287"/>
            </p14:xfrm>
          </p:contentPart>
        </mc:Choice>
        <mc:Fallback xmlns="">
          <p:pic>
            <p:nvPicPr>
              <p:cNvPr id="27" name="Ink 26">
                <a:extLst>
                  <a:ext uri="{FF2B5EF4-FFF2-40B4-BE49-F238E27FC236}">
                    <a16:creationId xmlns:a16="http://schemas.microsoft.com/office/drawing/2014/main" id="{CEBC40B0-DEBD-BF4A-AF7B-84D4FD8E1B6E}"/>
                  </a:ext>
                </a:extLst>
              </p:cNvPr>
              <p:cNvPicPr/>
              <p:nvPr/>
            </p:nvPicPr>
            <p:blipFill>
              <a:blip r:embed="rId5"/>
              <a:stretch>
                <a:fillRect/>
              </a:stretch>
            </p:blipFill>
            <p:spPr>
              <a:xfrm>
                <a:off x="7553653" y="1486514"/>
                <a:ext cx="2022120" cy="2645926"/>
              </a:xfrm>
              <a:prstGeom prst="rect">
                <a:avLst/>
              </a:prstGeom>
            </p:spPr>
          </p:pic>
        </mc:Fallback>
      </mc:AlternateContent>
      <p:sp>
        <p:nvSpPr>
          <p:cNvPr id="16" name="TextBox 15">
            <a:extLst>
              <a:ext uri="{FF2B5EF4-FFF2-40B4-BE49-F238E27FC236}">
                <a16:creationId xmlns:a16="http://schemas.microsoft.com/office/drawing/2014/main" id="{D3E8DDE2-868E-ED4B-803A-34E62A98AB5A}"/>
              </a:ext>
            </a:extLst>
          </p:cNvPr>
          <p:cNvSpPr txBox="1"/>
          <p:nvPr/>
        </p:nvSpPr>
        <p:spPr>
          <a:xfrm>
            <a:off x="4226760" y="4578505"/>
            <a:ext cx="2492990" cy="369332"/>
          </a:xfrm>
          <a:prstGeom prst="rect">
            <a:avLst/>
          </a:prstGeom>
          <a:noFill/>
        </p:spPr>
        <p:txBody>
          <a:bodyPr wrap="none" rtlCol="0">
            <a:spAutoFit/>
          </a:bodyPr>
          <a:lstStyle/>
          <a:p>
            <a:r>
              <a:rPr lang="en-US" dirty="0"/>
              <a:t>95% Confidence Level</a:t>
            </a:r>
          </a:p>
        </p:txBody>
      </p:sp>
      <p:sp>
        <p:nvSpPr>
          <p:cNvPr id="17" name="Right Brace 16">
            <a:extLst>
              <a:ext uri="{FF2B5EF4-FFF2-40B4-BE49-F238E27FC236}">
                <a16:creationId xmlns:a16="http://schemas.microsoft.com/office/drawing/2014/main" id="{F377B995-2BA4-D642-B9DC-321B124639BE}"/>
              </a:ext>
            </a:extLst>
          </p:cNvPr>
          <p:cNvSpPr/>
          <p:nvPr/>
        </p:nvSpPr>
        <p:spPr>
          <a:xfrm flipH="1">
            <a:off x="6732504" y="4449919"/>
            <a:ext cx="152541" cy="691038"/>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62069F5-707E-4346-9145-9A6629B4ECC9}"/>
              </a:ext>
            </a:extLst>
          </p:cNvPr>
          <p:cNvCxnSpPr/>
          <p:nvPr/>
        </p:nvCxnSpPr>
        <p:spPr>
          <a:xfrm flipV="1">
            <a:off x="7848600" y="3505200"/>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DCC8A7-12C0-8A49-B653-B7F27D7D1E4B}"/>
              </a:ext>
            </a:extLst>
          </p:cNvPr>
          <p:cNvCxnSpPr/>
          <p:nvPr/>
        </p:nvCxnSpPr>
        <p:spPr>
          <a:xfrm flipV="1">
            <a:off x="9525000" y="3505200"/>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4587DB3A-1525-CB4B-8CA0-98D026E459FE}"/>
                  </a:ext>
                </a:extLst>
              </p14:cNvPr>
              <p14:cNvContentPartPr/>
              <p14:nvPr/>
            </p14:nvContentPartPr>
            <p14:xfrm>
              <a:off x="7496053" y="3646553"/>
              <a:ext cx="365760" cy="296280"/>
            </p14:xfrm>
          </p:contentPart>
        </mc:Choice>
        <mc:Fallback xmlns="">
          <p:pic>
            <p:nvPicPr>
              <p:cNvPr id="21" name="Ink 20">
                <a:extLst>
                  <a:ext uri="{FF2B5EF4-FFF2-40B4-BE49-F238E27FC236}">
                    <a16:creationId xmlns:a16="http://schemas.microsoft.com/office/drawing/2014/main" id="{4587DB3A-1525-CB4B-8CA0-98D026E459FE}"/>
                  </a:ext>
                </a:extLst>
              </p:cNvPr>
              <p:cNvPicPr/>
              <p:nvPr/>
            </p:nvPicPr>
            <p:blipFill>
              <a:blip r:embed="rId7"/>
              <a:stretch>
                <a:fillRect/>
              </a:stretch>
            </p:blipFill>
            <p:spPr>
              <a:xfrm>
                <a:off x="7491733" y="3642233"/>
                <a:ext cx="374400" cy="304920"/>
              </a:xfrm>
              <a:prstGeom prst="rect">
                <a:avLst/>
              </a:prstGeom>
            </p:spPr>
          </p:pic>
        </mc:Fallback>
      </mc:AlternateContent>
      <p:cxnSp>
        <p:nvCxnSpPr>
          <p:cNvPr id="25" name="Straight Arrow Connector 24">
            <a:extLst>
              <a:ext uri="{FF2B5EF4-FFF2-40B4-BE49-F238E27FC236}">
                <a16:creationId xmlns:a16="http://schemas.microsoft.com/office/drawing/2014/main" id="{5BF9356A-8ADD-894F-96DE-E3A17349B293}"/>
              </a:ext>
            </a:extLst>
          </p:cNvPr>
          <p:cNvCxnSpPr/>
          <p:nvPr/>
        </p:nvCxnSpPr>
        <p:spPr>
          <a:xfrm>
            <a:off x="7315200" y="3429000"/>
            <a:ext cx="457200" cy="381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6B36391-6951-E640-B539-319AED42963E}"/>
              </a:ext>
            </a:extLst>
          </p:cNvPr>
          <p:cNvSpPr txBox="1"/>
          <p:nvPr/>
        </p:nvSpPr>
        <p:spPr>
          <a:xfrm>
            <a:off x="6814263" y="3113135"/>
            <a:ext cx="761747" cy="369332"/>
          </a:xfrm>
          <a:prstGeom prst="rect">
            <a:avLst/>
          </a:prstGeom>
          <a:noFill/>
        </p:spPr>
        <p:txBody>
          <a:bodyPr wrap="none" rtlCol="0">
            <a:spAutoFit/>
          </a:bodyPr>
          <a:lstStyle/>
          <a:p>
            <a:r>
              <a:rPr lang="en-US" dirty="0"/>
              <a:t>0.025</a:t>
            </a:r>
          </a:p>
        </p:txBody>
      </p:sp>
      <p:cxnSp>
        <p:nvCxnSpPr>
          <p:cNvPr id="28" name="Straight Arrow Connector 27">
            <a:extLst>
              <a:ext uri="{FF2B5EF4-FFF2-40B4-BE49-F238E27FC236}">
                <a16:creationId xmlns:a16="http://schemas.microsoft.com/office/drawing/2014/main" id="{BB0C2931-FC08-3449-9935-9099A7AFB2D2}"/>
              </a:ext>
            </a:extLst>
          </p:cNvPr>
          <p:cNvCxnSpPr/>
          <p:nvPr/>
        </p:nvCxnSpPr>
        <p:spPr>
          <a:xfrm>
            <a:off x="7767430" y="2759427"/>
            <a:ext cx="457200" cy="381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A9EC232-1225-E645-8C03-5BE2126FDEFE}"/>
              </a:ext>
            </a:extLst>
          </p:cNvPr>
          <p:cNvSpPr txBox="1"/>
          <p:nvPr/>
        </p:nvSpPr>
        <p:spPr>
          <a:xfrm>
            <a:off x="7266493" y="2443562"/>
            <a:ext cx="761747" cy="369332"/>
          </a:xfrm>
          <a:prstGeom prst="rect">
            <a:avLst/>
          </a:prstGeom>
          <a:noFill/>
        </p:spPr>
        <p:txBody>
          <a:bodyPr wrap="none" rtlCol="0">
            <a:spAutoFit/>
          </a:bodyPr>
          <a:lstStyle/>
          <a:p>
            <a:r>
              <a:rPr lang="en-US" dirty="0"/>
              <a:t>0.975</a:t>
            </a:r>
          </a:p>
        </p:txBody>
      </p:sp>
      <p:cxnSp>
        <p:nvCxnSpPr>
          <p:cNvPr id="31" name="Straight Arrow Connector 30">
            <a:extLst>
              <a:ext uri="{FF2B5EF4-FFF2-40B4-BE49-F238E27FC236}">
                <a16:creationId xmlns:a16="http://schemas.microsoft.com/office/drawing/2014/main" id="{951600B8-1B8F-2D40-B8F8-97946305D986}"/>
              </a:ext>
            </a:extLst>
          </p:cNvPr>
          <p:cNvCxnSpPr/>
          <p:nvPr/>
        </p:nvCxnSpPr>
        <p:spPr>
          <a:xfrm flipV="1">
            <a:off x="9296400" y="3962400"/>
            <a:ext cx="228600" cy="4875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8AE802A-D781-3449-BD3F-6638E8A7766F}"/>
              </a:ext>
            </a:extLst>
          </p:cNvPr>
          <p:cNvCxnSpPr>
            <a:cxnSpLocks/>
          </p:cNvCxnSpPr>
          <p:nvPr/>
        </p:nvCxnSpPr>
        <p:spPr>
          <a:xfrm flipH="1" flipV="1">
            <a:off x="7861814" y="3940710"/>
            <a:ext cx="1256537" cy="8547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C55ACC6-D404-3E46-8EA5-8D9729BC961E}"/>
              </a:ext>
            </a:extLst>
          </p:cNvPr>
          <p:cNvSpPr/>
          <p:nvPr/>
        </p:nvSpPr>
        <p:spPr>
          <a:xfrm>
            <a:off x="6781687" y="5393558"/>
            <a:ext cx="3070071" cy="307777"/>
          </a:xfrm>
          <a:prstGeom prst="rect">
            <a:avLst/>
          </a:prstGeom>
        </p:spPr>
        <p:txBody>
          <a:bodyPr wrap="none">
            <a:spAutoFit/>
          </a:bodyPr>
          <a:lstStyle/>
          <a:p>
            <a:r>
              <a:rPr lang="en-US" dirty="0" err="1"/>
              <a:t>qnorm</a:t>
            </a:r>
            <a:r>
              <a:rPr lang="en-US" dirty="0"/>
              <a:t> or </a:t>
            </a:r>
            <a:r>
              <a:rPr lang="en-US" dirty="0" err="1"/>
              <a:t>norm.ppf</a:t>
            </a:r>
            <a:r>
              <a:rPr lang="en-US" dirty="0"/>
              <a:t>(0.95,0,1) = 1.645</a:t>
            </a:r>
          </a:p>
        </p:txBody>
      </p:sp>
      <p:sp>
        <p:nvSpPr>
          <p:cNvPr id="36" name="Rectangle 35">
            <a:extLst>
              <a:ext uri="{FF2B5EF4-FFF2-40B4-BE49-F238E27FC236}">
                <a16:creationId xmlns:a16="http://schemas.microsoft.com/office/drawing/2014/main" id="{008A9B9D-076A-794B-9D87-B2F7A0464A39}"/>
              </a:ext>
            </a:extLst>
          </p:cNvPr>
          <p:cNvSpPr/>
          <p:nvPr/>
        </p:nvSpPr>
        <p:spPr>
          <a:xfrm>
            <a:off x="6781687" y="5715264"/>
            <a:ext cx="3129383" cy="307777"/>
          </a:xfrm>
          <a:prstGeom prst="rect">
            <a:avLst/>
          </a:prstGeom>
        </p:spPr>
        <p:txBody>
          <a:bodyPr wrap="none">
            <a:spAutoFit/>
          </a:bodyPr>
          <a:lstStyle/>
          <a:p>
            <a:r>
              <a:rPr lang="en-US" dirty="0" err="1"/>
              <a:t>qnorm</a:t>
            </a:r>
            <a:r>
              <a:rPr lang="en-US" dirty="0"/>
              <a:t> or </a:t>
            </a:r>
            <a:r>
              <a:rPr lang="en-US" dirty="0" err="1"/>
              <a:t>norm.ppf</a:t>
            </a:r>
            <a:r>
              <a:rPr lang="en-US" dirty="0"/>
              <a:t>(0.05,0,1) = -1.645</a:t>
            </a:r>
          </a:p>
        </p:txBody>
      </p:sp>
      <p:sp>
        <p:nvSpPr>
          <p:cNvPr id="37" name="Right Brace 36">
            <a:extLst>
              <a:ext uri="{FF2B5EF4-FFF2-40B4-BE49-F238E27FC236}">
                <a16:creationId xmlns:a16="http://schemas.microsoft.com/office/drawing/2014/main" id="{AC74182D-EE00-F149-9A9B-1B8C4B315808}"/>
              </a:ext>
            </a:extLst>
          </p:cNvPr>
          <p:cNvSpPr/>
          <p:nvPr/>
        </p:nvSpPr>
        <p:spPr>
          <a:xfrm>
            <a:off x="9753459" y="5393558"/>
            <a:ext cx="152541" cy="691038"/>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C3FC26C3-10A1-E946-A022-785C0F22205C}"/>
              </a:ext>
            </a:extLst>
          </p:cNvPr>
          <p:cNvSpPr txBox="1"/>
          <p:nvPr/>
        </p:nvSpPr>
        <p:spPr>
          <a:xfrm>
            <a:off x="9870344" y="5545957"/>
            <a:ext cx="1258678" cy="369332"/>
          </a:xfrm>
          <a:prstGeom prst="rect">
            <a:avLst/>
          </a:prstGeom>
          <a:noFill/>
        </p:spPr>
        <p:txBody>
          <a:bodyPr wrap="none" rtlCol="0">
            <a:spAutoFit/>
          </a:bodyPr>
          <a:lstStyle/>
          <a:p>
            <a:r>
              <a:rPr lang="en-US" dirty="0"/>
              <a:t>|z| = 1.645</a:t>
            </a:r>
          </a:p>
        </p:txBody>
      </p:sp>
      <p:sp>
        <p:nvSpPr>
          <p:cNvPr id="39" name="TextBox 38">
            <a:extLst>
              <a:ext uri="{FF2B5EF4-FFF2-40B4-BE49-F238E27FC236}">
                <a16:creationId xmlns:a16="http://schemas.microsoft.com/office/drawing/2014/main" id="{2A90761D-D9D2-234D-9313-1530555002BF}"/>
              </a:ext>
            </a:extLst>
          </p:cNvPr>
          <p:cNvSpPr txBox="1"/>
          <p:nvPr/>
        </p:nvSpPr>
        <p:spPr>
          <a:xfrm>
            <a:off x="4226760" y="5545957"/>
            <a:ext cx="2492990" cy="369332"/>
          </a:xfrm>
          <a:prstGeom prst="rect">
            <a:avLst/>
          </a:prstGeom>
          <a:noFill/>
        </p:spPr>
        <p:txBody>
          <a:bodyPr wrap="none" rtlCol="0">
            <a:spAutoFit/>
          </a:bodyPr>
          <a:lstStyle/>
          <a:p>
            <a:r>
              <a:rPr lang="en-US" dirty="0"/>
              <a:t>90% Confidence Level</a:t>
            </a:r>
          </a:p>
        </p:txBody>
      </p:sp>
      <p:sp>
        <p:nvSpPr>
          <p:cNvPr id="40" name="Right Brace 39">
            <a:extLst>
              <a:ext uri="{FF2B5EF4-FFF2-40B4-BE49-F238E27FC236}">
                <a16:creationId xmlns:a16="http://schemas.microsoft.com/office/drawing/2014/main" id="{C15861D0-FA20-E049-9A0C-334ADD55747B}"/>
              </a:ext>
            </a:extLst>
          </p:cNvPr>
          <p:cNvSpPr/>
          <p:nvPr/>
        </p:nvSpPr>
        <p:spPr>
          <a:xfrm flipH="1">
            <a:off x="6732504" y="5417371"/>
            <a:ext cx="152541" cy="691038"/>
          </a:xfrm>
          <a:prstGeom prst="rightBrace">
            <a:avLst/>
          </a:prstGeom>
          <a:no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Slide Number Placeholder 1">
            <a:extLst>
              <a:ext uri="{FF2B5EF4-FFF2-40B4-BE49-F238E27FC236}">
                <a16:creationId xmlns:a16="http://schemas.microsoft.com/office/drawing/2014/main" id="{F702B829-FECC-414B-A487-3C8DBF872432}"/>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25</a:t>
            </a:fld>
            <a:endParaRPr lang="en-US"/>
          </a:p>
        </p:txBody>
      </p:sp>
      <p:sp>
        <p:nvSpPr>
          <p:cNvPr id="33" name="Google Shape;306;p15">
            <a:extLst>
              <a:ext uri="{FF2B5EF4-FFF2-40B4-BE49-F238E27FC236}">
                <a16:creationId xmlns:a16="http://schemas.microsoft.com/office/drawing/2014/main" id="{A6FB5FFA-9434-A64A-9AC6-33B276E85499}"/>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…It constantly increases on sharing (spending).  Knowledge is the greatest wealth of all.” – </a:t>
            </a:r>
            <a:r>
              <a:rPr lang="en-IN" b="1" dirty="0">
                <a:solidFill>
                  <a:schemeClr val="bg1"/>
                </a:solidFill>
              </a:rPr>
              <a:t>Sanskrit Proverb</a:t>
            </a:r>
            <a:endParaRPr b="1" dirty="0">
              <a:solidFill>
                <a:schemeClr val="bg1"/>
              </a:solidFill>
            </a:endParaRPr>
          </a:p>
        </p:txBody>
      </p:sp>
    </p:spTree>
    <p:extLst>
      <p:ext uri="{BB962C8B-B14F-4D97-AF65-F5344CB8AC3E}">
        <p14:creationId xmlns:p14="http://schemas.microsoft.com/office/powerpoint/2010/main" val="1838357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2000" fill="hold"/>
                                        <p:tgtEl>
                                          <p:spTgt spid="27"/>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2000" fill="hold"/>
                                        <p:tgtEl>
                                          <p:spTgt spid="21"/>
                                        </p:tgtEl>
                                        <p:attrNameLst>
                                          <p:attrName>drawProgress</p:attrName>
                                        </p:attrNameLst>
                                      </p:cBhvr>
                                      <p:tavLst>
                                        <p:tav tm="0">
                                          <p:val>
                                            <p:fltVal val="0"/>
                                          </p:val>
                                        </p:tav>
                                        <p:tav tm="100000">
                                          <p:val>
                                            <p:fltVal val="1"/>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1"/>
            <a:ext cx="11010900" cy="533400"/>
          </a:xfrm>
        </p:spPr>
        <p:txBody>
          <a:bodyPr/>
          <a:lstStyle/>
          <a:p>
            <a:r>
              <a:rPr lang="en-US" sz="3200" dirty="0"/>
              <a:t>Inferential Techniques</a:t>
            </a:r>
          </a:p>
        </p:txBody>
      </p:sp>
      <p:sp>
        <p:nvSpPr>
          <p:cNvPr id="3" name="TextBox 2">
            <a:extLst>
              <a:ext uri="{FF2B5EF4-FFF2-40B4-BE49-F238E27FC236}">
                <a16:creationId xmlns:a16="http://schemas.microsoft.com/office/drawing/2014/main" id="{E1630007-2376-C146-83AF-4A2804EB7A5A}"/>
              </a:ext>
            </a:extLst>
          </p:cNvPr>
          <p:cNvSpPr txBox="1"/>
          <p:nvPr/>
        </p:nvSpPr>
        <p:spPr>
          <a:xfrm>
            <a:off x="152401" y="838200"/>
            <a:ext cx="11734800" cy="830997"/>
          </a:xfrm>
          <a:prstGeom prst="rect">
            <a:avLst/>
          </a:prstGeom>
          <a:noFill/>
        </p:spPr>
        <p:txBody>
          <a:bodyPr wrap="square" rtlCol="0">
            <a:spAutoFit/>
          </a:bodyPr>
          <a:lstStyle/>
          <a:p>
            <a:r>
              <a:rPr lang="en-US" sz="2400" b="1" dirty="0"/>
              <a:t>Goal:</a:t>
            </a:r>
            <a:r>
              <a:rPr lang="en-US" sz="2400" dirty="0"/>
              <a:t> Make an inference about an unknown population based on a sample taken from that population.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8681F1-3923-E747-B41C-9A1218265847}"/>
                  </a:ext>
                </a:extLst>
              </p:cNvPr>
              <p:cNvSpPr txBox="1"/>
              <p:nvPr/>
            </p:nvSpPr>
            <p:spPr>
              <a:xfrm>
                <a:off x="152401" y="1821596"/>
                <a:ext cx="6779921" cy="3293209"/>
              </a:xfrm>
              <a:prstGeom prst="rect">
                <a:avLst/>
              </a:prstGeom>
              <a:noFill/>
            </p:spPr>
            <p:txBody>
              <a:bodyPr wrap="square" rtlCol="0">
                <a:spAutoFit/>
              </a:bodyPr>
              <a:lstStyle/>
              <a:p>
                <a:r>
                  <a:rPr lang="en-US" sz="2400" b="1" dirty="0"/>
                  <a:t>Approach 2: HYPOTHESIS TESTING</a:t>
                </a:r>
              </a:p>
              <a:p>
                <a:endParaRPr lang="en-US" sz="1000" b="1" dirty="0"/>
              </a:p>
              <a:p>
                <a:pPr marL="342900" indent="-342900">
                  <a:buFont typeface="Arial" panose="020B0604020202020204" pitchFamily="34" charset="0"/>
                  <a:buChar char="•"/>
                </a:pPr>
                <a:r>
                  <a:rPr lang="en-US" sz="2400" dirty="0"/>
                  <a:t>Assign a value to the population mean, </a:t>
                </a:r>
                <a14:m>
                  <m:oMath xmlns:m="http://schemas.openxmlformats.org/officeDocument/2006/math">
                    <m:r>
                      <a:rPr lang="en-US" sz="2400" i="1" smtClean="0">
                        <a:latin typeface="Cambria Math" panose="02040503050406030204" pitchFamily="18" charset="0"/>
                        <a:ea typeface="Cambria Math" panose="02040503050406030204" pitchFamily="18" charset="0"/>
                      </a:rPr>
                      <m:t>𝜇</m:t>
                    </m:r>
                  </m:oMath>
                </a14:m>
                <a:r>
                  <a:rPr lang="en-US" sz="2400" dirty="0"/>
                  <a:t>.  This is your null hypothesis,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oMath>
                </a14:m>
                <a:r>
                  <a:rPr lang="en-US" sz="2400" dirty="0">
                    <a:latin typeface="+mn-lt"/>
                  </a:rPr>
                  <a:t>.</a:t>
                </a:r>
              </a:p>
              <a:p>
                <a:endParaRPr lang="en-US" sz="1000" dirty="0">
                  <a:latin typeface="+mn-lt"/>
                </a:endParaRPr>
              </a:p>
              <a:p>
                <a:pPr marL="342900" indent="-342900">
                  <a:buFont typeface="Arial" panose="020B0604020202020204" pitchFamily="34" charset="0"/>
                  <a:buChar char="•"/>
                </a:pPr>
                <a:r>
                  <a:rPr lang="en-US" sz="2400" dirty="0">
                    <a:latin typeface="+mn-lt"/>
                  </a:rPr>
                  <a:t>Decide Significance Level,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dirty="0">
                    <a:latin typeface="+mn-lt"/>
                  </a:rPr>
                  <a:t> (generally, 0.05).</a:t>
                </a:r>
              </a:p>
              <a:p>
                <a:endParaRPr lang="en-US" sz="1000" dirty="0">
                  <a:latin typeface="+mn-lt"/>
                </a:endParaRPr>
              </a:p>
              <a:p>
                <a:pPr marL="342900" indent="-342900">
                  <a:buFont typeface="Arial" panose="020B0604020202020204" pitchFamily="34" charset="0"/>
                  <a:buChar char="•"/>
                </a:pPr>
                <a:r>
                  <a:rPr lang="en-US" sz="2400" dirty="0">
                    <a:latin typeface="+mn-lt"/>
                  </a:rPr>
                  <a:t>Compute p-value for the sample.</a:t>
                </a:r>
              </a:p>
              <a:p>
                <a:endParaRPr lang="en-US" sz="1000" dirty="0">
                  <a:latin typeface="+mn-lt"/>
                </a:endParaRPr>
              </a:p>
              <a:p>
                <a:pPr marL="342900" indent="-342900">
                  <a:buFont typeface="Arial" panose="020B0604020202020204" pitchFamily="34" charset="0"/>
                  <a:buChar char="•"/>
                </a:pPr>
                <a:r>
                  <a:rPr lang="en-US" sz="2400" dirty="0">
                    <a:latin typeface="+mn-lt"/>
                  </a:rPr>
                  <a:t>If </a:t>
                </a:r>
                <a14:m>
                  <m:oMath xmlns:m="http://schemas.openxmlformats.org/officeDocument/2006/math">
                    <m:r>
                      <a:rPr lang="en-US" sz="2400" b="1" i="1" smtClean="0">
                        <a:solidFill>
                          <a:srgbClr val="C00000"/>
                        </a:solidFill>
                        <a:latin typeface="Cambria Math" panose="02040503050406030204" pitchFamily="18" charset="0"/>
                      </a:rPr>
                      <m:t>𝒑</m:t>
                    </m:r>
                    <m:r>
                      <a:rPr lang="en-US" sz="2400" b="1" i="1" smtClean="0">
                        <a:solidFill>
                          <a:srgbClr val="C00000"/>
                        </a:solidFill>
                        <a:latin typeface="Cambria Math" panose="02040503050406030204" pitchFamily="18" charset="0"/>
                        <a:ea typeface="Cambria Math" panose="02040503050406030204" pitchFamily="18" charset="0"/>
                      </a:rPr>
                      <m:t>&lt;</m:t>
                    </m:r>
                    <m:r>
                      <a:rPr lang="en-US" sz="2400" b="1" i="1" smtClean="0">
                        <a:solidFill>
                          <a:srgbClr val="C00000"/>
                        </a:solidFill>
                        <a:latin typeface="Cambria Math" panose="02040503050406030204" pitchFamily="18" charset="0"/>
                        <a:ea typeface="Cambria Math" panose="02040503050406030204" pitchFamily="18" charset="0"/>
                      </a:rPr>
                      <m:t>𝜶</m:t>
                    </m:r>
                  </m:oMath>
                </a14:m>
                <a:r>
                  <a:rPr lang="en-US" sz="2400" b="1" dirty="0">
                    <a:solidFill>
                      <a:srgbClr val="C00000"/>
                    </a:solidFill>
                    <a:latin typeface="+mn-lt"/>
                  </a:rPr>
                  <a:t>, reject </a:t>
                </a:r>
                <a14:m>
                  <m:oMath xmlns:m="http://schemas.openxmlformats.org/officeDocument/2006/math">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𝑯</m:t>
                        </m:r>
                      </m:e>
                      <m:sub>
                        <m:r>
                          <a:rPr lang="en-US" sz="2400" b="1" i="1">
                            <a:solidFill>
                              <a:srgbClr val="C00000"/>
                            </a:solidFill>
                            <a:latin typeface="Cambria Math" panose="02040503050406030204" pitchFamily="18" charset="0"/>
                          </a:rPr>
                          <m:t>𝟎</m:t>
                        </m:r>
                      </m:sub>
                    </m:sSub>
                  </m:oMath>
                </a14:m>
                <a:r>
                  <a:rPr lang="en-US" sz="2400" dirty="0"/>
                  <a:t>; else, fail to reject (“accept”)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oMath>
                </a14:m>
                <a:r>
                  <a:rPr lang="en-US" sz="2400" dirty="0"/>
                  <a:t>.</a:t>
                </a:r>
              </a:p>
            </p:txBody>
          </p:sp>
        </mc:Choice>
        <mc:Fallback xmlns="">
          <p:sp>
            <p:nvSpPr>
              <p:cNvPr id="10" name="TextBox 9">
                <a:extLst>
                  <a:ext uri="{FF2B5EF4-FFF2-40B4-BE49-F238E27FC236}">
                    <a16:creationId xmlns:a16="http://schemas.microsoft.com/office/drawing/2014/main" id="{A28681F1-3923-E747-B41C-9A1218265847}"/>
                  </a:ext>
                </a:extLst>
              </p:cNvPr>
              <p:cNvSpPr txBox="1">
                <a:spLocks noRot="1" noChangeAspect="1" noMove="1" noResize="1" noEditPoints="1" noAdjustHandles="1" noChangeArrowheads="1" noChangeShapeType="1" noTextEdit="1"/>
              </p:cNvSpPr>
              <p:nvPr/>
            </p:nvSpPr>
            <p:spPr>
              <a:xfrm>
                <a:off x="152401" y="1821596"/>
                <a:ext cx="6779921" cy="3293209"/>
              </a:xfrm>
              <a:prstGeom prst="rect">
                <a:avLst/>
              </a:prstGeom>
              <a:blipFill>
                <a:blip r:embed="rId2"/>
                <a:stretch>
                  <a:fillRect l="-1498" t="-1149" r="-562" b="-2682"/>
                </a:stretch>
              </a:blipFill>
            </p:spPr>
            <p:txBody>
              <a:bodyPr/>
              <a:lstStyle/>
              <a:p>
                <a:r>
                  <a:rPr lang="en-US">
                    <a:noFill/>
                  </a:rPr>
                  <a:t> </a:t>
                </a:r>
              </a:p>
            </p:txBody>
          </p:sp>
        </mc:Fallback>
      </mc:AlternateContent>
      <p:pic>
        <p:nvPicPr>
          <p:cNvPr id="11" name="Picture 2" descr="http://blogs.plos.org/models/files/2014/09/norm.png">
            <a:extLst>
              <a:ext uri="{FF2B5EF4-FFF2-40B4-BE49-F238E27FC236}">
                <a16:creationId xmlns:a16="http://schemas.microsoft.com/office/drawing/2014/main" id="{0769C6CC-249E-D342-B4A3-ED433ADA98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03" t="19139" r="8528" b="15789"/>
          <a:stretch/>
        </p:blipFill>
        <p:spPr bwMode="auto">
          <a:xfrm>
            <a:off x="6936946" y="1253698"/>
            <a:ext cx="4572000" cy="317240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562069F5-707E-4346-9145-9A6629B4ECC9}"/>
              </a:ext>
            </a:extLst>
          </p:cNvPr>
          <p:cNvCxnSpPr/>
          <p:nvPr/>
        </p:nvCxnSpPr>
        <p:spPr>
          <a:xfrm flipV="1">
            <a:off x="8384746" y="3505200"/>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DCC8A7-12C0-8A49-B653-B7F27D7D1E4B}"/>
              </a:ext>
            </a:extLst>
          </p:cNvPr>
          <p:cNvCxnSpPr/>
          <p:nvPr/>
        </p:nvCxnSpPr>
        <p:spPr>
          <a:xfrm flipV="1">
            <a:off x="10061146" y="3505200"/>
            <a:ext cx="0" cy="457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BF9356A-8ADD-894F-96DE-E3A17349B293}"/>
              </a:ext>
            </a:extLst>
          </p:cNvPr>
          <p:cNvCxnSpPr/>
          <p:nvPr/>
        </p:nvCxnSpPr>
        <p:spPr>
          <a:xfrm>
            <a:off x="7851346" y="3429000"/>
            <a:ext cx="457200" cy="3810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6B36391-6951-E640-B539-319AED42963E}"/>
              </a:ext>
            </a:extLst>
          </p:cNvPr>
          <p:cNvSpPr txBox="1"/>
          <p:nvPr/>
        </p:nvSpPr>
        <p:spPr>
          <a:xfrm>
            <a:off x="7350409" y="3113135"/>
            <a:ext cx="761747" cy="369332"/>
          </a:xfrm>
          <a:prstGeom prst="rect">
            <a:avLst/>
          </a:prstGeom>
          <a:noFill/>
        </p:spPr>
        <p:txBody>
          <a:bodyPr wrap="none" rtlCol="0">
            <a:spAutoFit/>
          </a:bodyPr>
          <a:lstStyle/>
          <a:p>
            <a:r>
              <a:rPr lang="en-US" dirty="0"/>
              <a:t>0.025</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E604E1-4EC3-174F-BCE9-C33F41990804}"/>
                  </a:ext>
                </a:extLst>
              </p:cNvPr>
              <p:cNvSpPr txBox="1"/>
              <p:nvPr/>
            </p:nvSpPr>
            <p:spPr>
              <a:xfrm>
                <a:off x="8597422" y="4591585"/>
                <a:ext cx="12510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=0.05</m:t>
                      </m:r>
                    </m:oMath>
                  </m:oMathPara>
                </a14:m>
                <a:endParaRPr lang="en-US" sz="2400" dirty="0"/>
              </a:p>
            </p:txBody>
          </p:sp>
        </mc:Choice>
        <mc:Fallback xmlns="">
          <p:sp>
            <p:nvSpPr>
              <p:cNvPr id="5" name="TextBox 4">
                <a:extLst>
                  <a:ext uri="{FF2B5EF4-FFF2-40B4-BE49-F238E27FC236}">
                    <a16:creationId xmlns:a16="http://schemas.microsoft.com/office/drawing/2014/main" id="{2AE604E1-4EC3-174F-BCE9-C33F41990804}"/>
                  </a:ext>
                </a:extLst>
              </p:cNvPr>
              <p:cNvSpPr txBox="1">
                <a:spLocks noRot="1" noChangeAspect="1" noMove="1" noResize="1" noEditPoints="1" noAdjustHandles="1" noChangeArrowheads="1" noChangeShapeType="1" noTextEdit="1"/>
              </p:cNvSpPr>
              <p:nvPr/>
            </p:nvSpPr>
            <p:spPr>
              <a:xfrm>
                <a:off x="8597422" y="4591585"/>
                <a:ext cx="1251048" cy="369332"/>
              </a:xfrm>
              <a:prstGeom prst="rect">
                <a:avLst/>
              </a:prstGeom>
              <a:blipFill>
                <a:blip r:embed="rId4"/>
                <a:stretch>
                  <a:fillRect l="-2020" r="-5051" b="-666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854BE6B9-A77D-D34D-B444-303F00282981}"/>
              </a:ext>
            </a:extLst>
          </p:cNvPr>
          <p:cNvCxnSpPr>
            <a:stCxn id="5" idx="0"/>
          </p:cNvCxnSpPr>
          <p:nvPr/>
        </p:nvCxnSpPr>
        <p:spPr>
          <a:xfrm flipH="1" flipV="1">
            <a:off x="8232346" y="3810000"/>
            <a:ext cx="990600" cy="781585"/>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147E54C-1823-6C49-8B9B-F05B6ABC0EE8}"/>
              </a:ext>
            </a:extLst>
          </p:cNvPr>
          <p:cNvCxnSpPr>
            <a:cxnSpLocks/>
            <a:stCxn id="5" idx="0"/>
          </p:cNvCxnSpPr>
          <p:nvPr/>
        </p:nvCxnSpPr>
        <p:spPr>
          <a:xfrm flipV="1">
            <a:off x="9222946" y="3810001"/>
            <a:ext cx="930324" cy="781584"/>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47ED4B8-2329-3F49-AA16-030496EAFF50}"/>
                  </a:ext>
                </a:extLst>
              </p:cNvPr>
              <p:cNvSpPr txBox="1"/>
              <p:nvPr/>
            </p:nvSpPr>
            <p:spPr>
              <a:xfrm>
                <a:off x="6708346" y="5057604"/>
                <a:ext cx="5178854" cy="369332"/>
              </a:xfrm>
              <a:prstGeom prst="rect">
                <a:avLst/>
              </a:prstGeom>
              <a:noFill/>
            </p:spPr>
            <p:txBody>
              <a:bodyPr wrap="none" lIns="0" tIns="0" rIns="0" bIns="0" rtlCol="0">
                <a:spAutoFit/>
              </a:bodyPr>
              <a:lstStyle/>
              <a:p>
                <a:r>
                  <a:rPr lang="en-US" sz="2400" b="0" dirty="0"/>
                  <a:t>In a </a:t>
                </a:r>
                <a:r>
                  <a:rPr lang="en-US" sz="2400" b="0" u="sng" dirty="0"/>
                  <a:t>2-tailed test</a:t>
                </a:r>
                <a:r>
                  <a:rPr lang="en-US" sz="2400" b="0" dirty="0"/>
                  <a:t>, reject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r>
                      <m:rPr>
                        <m:sty m:val="p"/>
                      </m:rPr>
                      <a:rPr lang="en-US" sz="2400" b="0" i="0" smtClean="0">
                        <a:latin typeface="Cambria Math" panose="02040503050406030204" pitchFamily="18" charset="0"/>
                      </a:rPr>
                      <m:t>if</m:t>
                    </m:r>
                    <m:r>
                      <a:rPr lang="en-US" sz="2400" b="0" i="1" smtClean="0">
                        <a:latin typeface="Cambria Math" panose="02040503050406030204" pitchFamily="18" charset="0"/>
                      </a:rPr>
                      <m:t> </m:t>
                    </m:r>
                    <m: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&lt;</m:t>
                    </m:r>
                    <m:r>
                      <a:rPr lang="en-US" sz="2400" b="0" i="1" smtClean="0">
                        <a:latin typeface="Cambria Math" panose="02040503050406030204" pitchFamily="18" charset="0"/>
                      </a:rPr>
                      <m:t>0.025</m:t>
                    </m:r>
                  </m:oMath>
                </a14:m>
                <a:endParaRPr lang="en-US" sz="2400" dirty="0"/>
              </a:p>
            </p:txBody>
          </p:sp>
        </mc:Choice>
        <mc:Fallback xmlns="">
          <p:sp>
            <p:nvSpPr>
              <p:cNvPr id="18" name="TextBox 17">
                <a:extLst>
                  <a:ext uri="{FF2B5EF4-FFF2-40B4-BE49-F238E27FC236}">
                    <a16:creationId xmlns:a16="http://schemas.microsoft.com/office/drawing/2014/main" id="{F47ED4B8-2329-3F49-AA16-030496EAFF50}"/>
                  </a:ext>
                </a:extLst>
              </p:cNvPr>
              <p:cNvSpPr txBox="1">
                <a:spLocks noRot="1" noChangeAspect="1" noMove="1" noResize="1" noEditPoints="1" noAdjustHandles="1" noChangeArrowheads="1" noChangeShapeType="1" noTextEdit="1"/>
              </p:cNvSpPr>
              <p:nvPr/>
            </p:nvSpPr>
            <p:spPr>
              <a:xfrm>
                <a:off x="6708346" y="5057604"/>
                <a:ext cx="5178854" cy="369332"/>
              </a:xfrm>
              <a:prstGeom prst="rect">
                <a:avLst/>
              </a:prstGeom>
              <a:blipFill>
                <a:blip r:embed="rId5"/>
                <a:stretch>
                  <a:fillRect l="-3676" t="-23333" r="-980" b="-46667"/>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A2147D5E-566F-1C42-B32F-0FDC5A096933}"/>
              </a:ext>
            </a:extLst>
          </p:cNvPr>
          <p:cNvCxnSpPr>
            <a:stCxn id="11" idx="0"/>
          </p:cNvCxnSpPr>
          <p:nvPr/>
        </p:nvCxnSpPr>
        <p:spPr>
          <a:xfrm>
            <a:off x="9222946" y="1253698"/>
            <a:ext cx="0" cy="278490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7A55B1-474E-D04B-9850-6AED3FD89522}"/>
                  </a:ext>
                </a:extLst>
              </p:cNvPr>
              <p:cNvSpPr txBox="1"/>
              <p:nvPr/>
            </p:nvSpPr>
            <p:spPr>
              <a:xfrm>
                <a:off x="9218321" y="3886200"/>
                <a:ext cx="26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𝜇</m:t>
                      </m:r>
                    </m:oMath>
                  </m:oMathPara>
                </a14:m>
                <a:endParaRPr lang="en-US" sz="2400" dirty="0"/>
              </a:p>
            </p:txBody>
          </p:sp>
        </mc:Choice>
        <mc:Fallback xmlns="">
          <p:sp>
            <p:nvSpPr>
              <p:cNvPr id="8" name="TextBox 7">
                <a:extLst>
                  <a:ext uri="{FF2B5EF4-FFF2-40B4-BE49-F238E27FC236}">
                    <a16:creationId xmlns:a16="http://schemas.microsoft.com/office/drawing/2014/main" id="{847A55B1-474E-D04B-9850-6AED3FD89522}"/>
                  </a:ext>
                </a:extLst>
              </p:cNvPr>
              <p:cNvSpPr txBox="1">
                <a:spLocks noRot="1" noChangeAspect="1" noMove="1" noResize="1" noEditPoints="1" noAdjustHandles="1" noChangeArrowheads="1" noChangeShapeType="1" noTextEdit="1"/>
              </p:cNvSpPr>
              <p:nvPr/>
            </p:nvSpPr>
            <p:spPr>
              <a:xfrm>
                <a:off x="9218321" y="3886200"/>
                <a:ext cx="261545" cy="369332"/>
              </a:xfrm>
              <a:prstGeom prst="rect">
                <a:avLst/>
              </a:prstGeom>
              <a:blipFill>
                <a:blip r:embed="rId6"/>
                <a:stretch>
                  <a:fillRect l="-22727" r="-18182" b="-23333"/>
                </a:stretch>
              </a:blipFill>
            </p:spPr>
            <p:txBody>
              <a:bodyPr/>
              <a:lstStyle/>
              <a:p>
                <a:r>
                  <a:rPr lang="en-US">
                    <a:noFill/>
                  </a:rPr>
                  <a:t> </a:t>
                </a:r>
              </a:p>
            </p:txBody>
          </p:sp>
        </mc:Fallback>
      </mc:AlternateContent>
      <p:sp>
        <p:nvSpPr>
          <p:cNvPr id="16" name="Slide Number Placeholder 1">
            <a:extLst>
              <a:ext uri="{FF2B5EF4-FFF2-40B4-BE49-F238E27FC236}">
                <a16:creationId xmlns:a16="http://schemas.microsoft.com/office/drawing/2014/main" id="{9926D11F-9D2B-6E44-B411-396F60DB9CC4}"/>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26</a:t>
            </a:fld>
            <a:endParaRPr lang="en-US"/>
          </a:p>
        </p:txBody>
      </p:sp>
      <p:sp>
        <p:nvSpPr>
          <p:cNvPr id="17" name="Google Shape;306;p15">
            <a:extLst>
              <a:ext uri="{FF2B5EF4-FFF2-40B4-BE49-F238E27FC236}">
                <a16:creationId xmlns:a16="http://schemas.microsoft.com/office/drawing/2014/main" id="{C73CC1C5-41B2-234E-97B3-F348E9F0BEB6}"/>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“You've got to get up every morning with determination if you're going to go to bed with satisfaction.” – </a:t>
            </a:r>
            <a:r>
              <a:rPr lang="en-IN" b="1" dirty="0">
                <a:solidFill>
                  <a:schemeClr val="bg1"/>
                </a:solidFill>
              </a:rPr>
              <a:t>George Lorimer</a:t>
            </a:r>
            <a:endParaRPr b="1" dirty="0">
              <a:solidFill>
                <a:schemeClr val="bg1"/>
              </a:solidFill>
            </a:endParaRPr>
          </a:p>
        </p:txBody>
      </p:sp>
    </p:spTree>
    <p:extLst>
      <p:ext uri="{BB962C8B-B14F-4D97-AF65-F5344CB8AC3E}">
        <p14:creationId xmlns:p14="http://schemas.microsoft.com/office/powerpoint/2010/main" val="2840348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down)">
                                      <p:cBhvr>
                                        <p:cTn id="26" dur="500"/>
                                        <p:tgtEl>
                                          <p:spTgt spid="33"/>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 grpId="0"/>
      <p:bldP spid="18"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52401"/>
            <a:ext cx="11010900" cy="990599"/>
          </a:xfrm>
        </p:spPr>
        <p:txBody>
          <a:bodyPr/>
          <a:lstStyle/>
          <a:p>
            <a:r>
              <a:rPr lang="en-US" sz="3200"/>
              <a:t>Common Test Statistics for Inferential Techniques</a:t>
            </a:r>
          </a:p>
        </p:txBody>
      </p:sp>
      <mc:AlternateContent xmlns:mc="http://schemas.openxmlformats.org/markup-compatibility/2006" xmlns:a14="http://schemas.microsoft.com/office/drawing/2010/main">
        <mc:Choice Requires="a14">
          <p:sp>
            <p:nvSpPr>
              <p:cNvPr id="5" name="Content Placeholder 2"/>
              <p:cNvSpPr txBox="1">
                <a:spLocks/>
              </p:cNvSpPr>
              <p:nvPr/>
            </p:nvSpPr>
            <p:spPr bwMode="auto">
              <a:xfrm>
                <a:off x="1143000" y="1066801"/>
                <a:ext cx="9848850" cy="355733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kern="0">
                    <a:latin typeface="Arial" panose="020B0604020202020204" pitchFamily="34" charset="0"/>
                    <a:cs typeface="Arial" panose="020B0604020202020204" pitchFamily="34" charset="0"/>
                  </a:rPr>
                  <a:t>Inferential techniques (Confidence Intervals and Hypothesis Testing) most commonly use 4 test statistics:</a:t>
                </a:r>
              </a:p>
              <a:p>
                <a:r>
                  <a:rPr lang="en-US" sz="2800" kern="0">
                    <a:latin typeface="Arial" panose="020B0604020202020204" pitchFamily="34" charset="0"/>
                    <a:cs typeface="Arial" panose="020B0604020202020204" pitchFamily="34" charset="0"/>
                  </a:rPr>
                  <a:t>z</a:t>
                </a:r>
              </a:p>
              <a:p>
                <a:r>
                  <a:rPr lang="en-US" sz="2800" kern="0">
                    <a:latin typeface="Arial" panose="020B0604020202020204" pitchFamily="34" charset="0"/>
                    <a:cs typeface="Arial" panose="020B0604020202020204" pitchFamily="34" charset="0"/>
                  </a:rPr>
                  <a:t>t</a:t>
                </a:r>
              </a:p>
              <a:p>
                <a14:m>
                  <m:oMath xmlns:m="http://schemas.openxmlformats.org/officeDocument/2006/math">
                    <m:sSup>
                      <m:sSupPr>
                        <m:ctrlPr>
                          <a:rPr lang="en-US" sz="2800" i="1" kern="0">
                            <a:latin typeface="Cambria Math" panose="02040503050406030204" pitchFamily="18" charset="0"/>
                          </a:rPr>
                        </m:ctrlPr>
                      </m:sSupPr>
                      <m:e>
                        <m:r>
                          <a:rPr lang="en-US" sz="2800" kern="0">
                            <a:latin typeface="Cambria Math" panose="02040503050406030204" pitchFamily="18" charset="0"/>
                            <a:ea typeface="Cambria Math" panose="02040503050406030204" pitchFamily="18" charset="0"/>
                          </a:rPr>
                          <m:t>𝜒</m:t>
                        </m:r>
                      </m:e>
                      <m:sup>
                        <m:r>
                          <a:rPr lang="en-IN" sz="2800" kern="0">
                            <a:latin typeface="Cambria Math" panose="02040503050406030204" pitchFamily="18" charset="0"/>
                          </a:rPr>
                          <m:t>2</m:t>
                        </m:r>
                      </m:sup>
                    </m:sSup>
                  </m:oMath>
                </a14:m>
                <a:r>
                  <a:rPr lang="en-US" sz="2800" kern="0">
                    <a:latin typeface="Arial" panose="020B0604020202020204" pitchFamily="34" charset="0"/>
                    <a:cs typeface="Arial" panose="020B0604020202020204" pitchFamily="34" charset="0"/>
                  </a:rPr>
                  <a:t> (Chi-squared)</a:t>
                </a:r>
              </a:p>
              <a:p>
                <a:r>
                  <a:rPr lang="en-US" sz="2800" kern="0">
                    <a:latin typeface="Arial" panose="020B0604020202020204" pitchFamily="34" charset="0"/>
                    <a:cs typeface="Arial" panose="020B0604020202020204" pitchFamily="34" charset="0"/>
                  </a:rPr>
                  <a:t>F</a:t>
                </a:r>
              </a:p>
            </p:txBody>
          </p:sp>
        </mc:Choice>
        <mc:Fallback xmlns="">
          <p:sp>
            <p:nvSpPr>
              <p:cNvPr id="5" name="Content Placeholder 2"/>
              <p:cNvSpPr txBox="1">
                <a:spLocks noRot="1" noChangeAspect="1" noMove="1" noResize="1" noEditPoints="1" noAdjustHandles="1" noChangeArrowheads="1" noChangeShapeType="1" noTextEdit="1"/>
              </p:cNvSpPr>
              <p:nvPr/>
            </p:nvSpPr>
            <p:spPr bwMode="auto">
              <a:xfrm>
                <a:off x="1143000" y="1066801"/>
                <a:ext cx="9848850" cy="3557337"/>
              </a:xfrm>
              <a:prstGeom prst="rect">
                <a:avLst/>
              </a:prstGeom>
              <a:blipFill>
                <a:blip r:embed="rId2"/>
                <a:stretch>
                  <a:fillRect l="-1158" t="-21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Right Brace 3"/>
          <p:cNvSpPr/>
          <p:nvPr/>
        </p:nvSpPr>
        <p:spPr>
          <a:xfrm>
            <a:off x="4267200" y="2082801"/>
            <a:ext cx="381000" cy="91440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6" name="TextBox 5"/>
          <p:cNvSpPr txBox="1"/>
          <p:nvPr/>
        </p:nvSpPr>
        <p:spPr>
          <a:xfrm>
            <a:off x="4865688" y="2339946"/>
            <a:ext cx="5857875" cy="400110"/>
          </a:xfrm>
          <a:prstGeom prst="rect">
            <a:avLst/>
          </a:prstGeom>
          <a:noFill/>
        </p:spPr>
        <p:txBody>
          <a:bodyPr wrap="square" rtlCol="0">
            <a:spAutoFit/>
          </a:bodyPr>
          <a:lstStyle/>
          <a:p>
            <a:r>
              <a:rPr lang="en-IN" sz="2000">
                <a:latin typeface="Arial" panose="020B0604020202020204" pitchFamily="34" charset="0"/>
              </a:rPr>
              <a:t>Closely related to Sampling Distribution of Means</a:t>
            </a:r>
          </a:p>
        </p:txBody>
      </p:sp>
      <p:sp>
        <p:nvSpPr>
          <p:cNvPr id="7" name="Right Brace 6"/>
          <p:cNvSpPr/>
          <p:nvPr/>
        </p:nvSpPr>
        <p:spPr>
          <a:xfrm>
            <a:off x="4267200" y="3024841"/>
            <a:ext cx="381000" cy="98836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8" name="TextBox 7"/>
          <p:cNvSpPr txBox="1"/>
          <p:nvPr/>
        </p:nvSpPr>
        <p:spPr>
          <a:xfrm>
            <a:off x="4865688" y="3318966"/>
            <a:ext cx="6299200" cy="400110"/>
          </a:xfrm>
          <a:prstGeom prst="rect">
            <a:avLst/>
          </a:prstGeom>
          <a:noFill/>
        </p:spPr>
        <p:txBody>
          <a:bodyPr wrap="square" rtlCol="0">
            <a:spAutoFit/>
          </a:bodyPr>
          <a:lstStyle/>
          <a:p>
            <a:r>
              <a:rPr lang="en-IN" sz="2000">
                <a:latin typeface="Arial" panose="020B0604020202020204" pitchFamily="34" charset="0"/>
              </a:rPr>
              <a:t>Closely related to Sampling Distribution of Variances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88DAE76-A99C-A045-9C3D-1EBF10585343}"/>
                  </a:ext>
                </a:extLst>
              </p:cNvPr>
              <p:cNvSpPr txBox="1"/>
              <p:nvPr/>
            </p:nvSpPr>
            <p:spPr>
              <a:xfrm>
                <a:off x="1142999" y="4406386"/>
                <a:ext cx="10584543" cy="1815882"/>
              </a:xfrm>
              <a:prstGeom prst="rect">
                <a:avLst/>
              </a:prstGeom>
              <a:noFill/>
            </p:spPr>
            <p:txBody>
              <a:bodyPr wrap="square" rtlCol="0">
                <a:spAutoFit/>
              </a:bodyPr>
              <a:lstStyle/>
              <a:p>
                <a:r>
                  <a:rPr lang="en-IN" sz="2800">
                    <a:latin typeface="Arial" panose="020B0604020202020204" pitchFamily="34" charset="0"/>
                  </a:rPr>
                  <a:t>All are derived from Normal Distribution.</a:t>
                </a:r>
              </a:p>
              <a:p>
                <a:endParaRPr lang="en-IN" sz="2800">
                  <a:latin typeface="Arial" panose="020B0604020202020204" pitchFamily="34" charset="0"/>
                </a:endParaRPr>
              </a:p>
              <a:p>
                <a:r>
                  <a:rPr lang="en-IN" sz="2800">
                    <a:latin typeface="Arial" panose="020B0604020202020204" pitchFamily="34" charset="0"/>
                  </a:rPr>
                  <a:t>All, except z, require a parameter called </a:t>
                </a:r>
                <a:r>
                  <a:rPr lang="en-IN" sz="2800" b="1">
                    <a:latin typeface="Arial" panose="020B0604020202020204" pitchFamily="34" charset="0"/>
                  </a:rPr>
                  <a:t>Degrees of Freedom</a:t>
                </a:r>
                <a:r>
                  <a:rPr lang="en-IN" sz="2800">
                    <a:latin typeface="Arial" panose="020B0604020202020204" pitchFamily="34" charset="0"/>
                  </a:rPr>
                  <a:t> (</a:t>
                </a:r>
                <a14:m>
                  <m:oMath xmlns:m="http://schemas.openxmlformats.org/officeDocument/2006/math">
                    <m:r>
                      <a:rPr lang="en-IN" sz="2800" b="1" i="1" smtClean="0">
                        <a:latin typeface="Cambria Math" panose="02040503050406030204" pitchFamily="18" charset="0"/>
                        <a:ea typeface="Cambria Math" panose="02040503050406030204" pitchFamily="18" charset="0"/>
                      </a:rPr>
                      <m:t>𝝂</m:t>
                    </m:r>
                  </m:oMath>
                </a14:m>
                <a:r>
                  <a:rPr lang="en-IN" sz="2800">
                    <a:latin typeface="Arial" panose="020B0604020202020204" pitchFamily="34" charset="0"/>
                  </a:rPr>
                  <a:t>, the Greek alphabet ‘nu’, pronounced ‘new’).</a:t>
                </a:r>
              </a:p>
            </p:txBody>
          </p:sp>
        </mc:Choice>
        <mc:Fallback xmlns="">
          <p:sp>
            <p:nvSpPr>
              <p:cNvPr id="9" name="TextBox 8">
                <a:extLst>
                  <a:ext uri="{FF2B5EF4-FFF2-40B4-BE49-F238E27FC236}">
                    <a16:creationId xmlns:a16="http://schemas.microsoft.com/office/drawing/2014/main" id="{488DAE76-A99C-A045-9C3D-1EBF10585343}"/>
                  </a:ext>
                </a:extLst>
              </p:cNvPr>
              <p:cNvSpPr txBox="1">
                <a:spLocks noRot="1" noChangeAspect="1" noMove="1" noResize="1" noEditPoints="1" noAdjustHandles="1" noChangeArrowheads="1" noChangeShapeType="1" noTextEdit="1"/>
              </p:cNvSpPr>
              <p:nvPr/>
            </p:nvSpPr>
            <p:spPr>
              <a:xfrm>
                <a:off x="1142999" y="4406386"/>
                <a:ext cx="10584543" cy="1815882"/>
              </a:xfrm>
              <a:prstGeom prst="rect">
                <a:avLst/>
              </a:prstGeom>
              <a:blipFill>
                <a:blip r:embed="rId3"/>
                <a:stretch>
                  <a:fillRect l="-1078" t="-4167" r="-1557" b="-7639"/>
                </a:stretch>
              </a:blipFill>
            </p:spPr>
            <p:txBody>
              <a:bodyPr/>
              <a:lstStyle/>
              <a:p>
                <a:r>
                  <a:rPr lang="en-US">
                    <a:noFill/>
                  </a:rPr>
                  <a:t> </a:t>
                </a:r>
              </a:p>
            </p:txBody>
          </p:sp>
        </mc:Fallback>
      </mc:AlternateContent>
      <p:sp>
        <p:nvSpPr>
          <p:cNvPr id="10" name="Slide Number Placeholder 1">
            <a:extLst>
              <a:ext uri="{FF2B5EF4-FFF2-40B4-BE49-F238E27FC236}">
                <a16:creationId xmlns:a16="http://schemas.microsoft.com/office/drawing/2014/main" id="{6853CF78-5590-EA48-B9EB-3C8BD947922D}"/>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27</a:t>
            </a:fld>
            <a:endParaRPr lang="en-US"/>
          </a:p>
        </p:txBody>
      </p:sp>
      <p:sp>
        <p:nvSpPr>
          <p:cNvPr id="11" name="Google Shape;306;p15">
            <a:extLst>
              <a:ext uri="{FF2B5EF4-FFF2-40B4-BE49-F238E27FC236}">
                <a16:creationId xmlns:a16="http://schemas.microsoft.com/office/drawing/2014/main" id="{D7AA4298-869A-BF41-9193-4EEB94D87204}"/>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“You don’t have to be great to start, but you have to start to be great.” – </a:t>
            </a:r>
            <a:r>
              <a:rPr lang="en-IN" b="1" dirty="0">
                <a:solidFill>
                  <a:schemeClr val="bg1"/>
                </a:solidFill>
              </a:rPr>
              <a:t>Zig Ziglar</a:t>
            </a:r>
            <a:endParaRPr b="1" dirty="0">
              <a:solidFill>
                <a:schemeClr val="bg1"/>
              </a:solidFill>
            </a:endParaRPr>
          </a:p>
        </p:txBody>
      </p:sp>
    </p:spTree>
    <p:extLst>
      <p:ext uri="{BB962C8B-B14F-4D97-AF65-F5344CB8AC3E}">
        <p14:creationId xmlns:p14="http://schemas.microsoft.com/office/powerpoint/2010/main" val="1297348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left)">
                                      <p:cBhvr>
                                        <p:cTn id="24" dur="500"/>
                                        <p:tgtEl>
                                          <p:spTgt spid="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wipe(left)">
                                      <p:cBhvr>
                                        <p:cTn id="29"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Degrees of Freedom</a:t>
            </a:r>
          </a:p>
        </p:txBody>
      </p:sp>
      <p:sp>
        <p:nvSpPr>
          <p:cNvPr id="3" name="Text Placeholder 2"/>
          <p:cNvSpPr>
            <a:spLocks noGrp="1"/>
          </p:cNvSpPr>
          <p:nvPr>
            <p:ph type="body" idx="1"/>
          </p:nvPr>
        </p:nvSpPr>
        <p:spPr/>
        <p:txBody>
          <a:bodyPr/>
          <a:lstStyle/>
          <a:p>
            <a:r>
              <a:rPr lang="en-IN"/>
              <a:t>INFERENTIAL STATISTICS</a:t>
            </a:r>
          </a:p>
        </p:txBody>
      </p:sp>
      <p:sp>
        <p:nvSpPr>
          <p:cNvPr id="4" name="Slide Number Placeholder 1">
            <a:extLst>
              <a:ext uri="{FF2B5EF4-FFF2-40B4-BE49-F238E27FC236}">
                <a16:creationId xmlns:a16="http://schemas.microsoft.com/office/drawing/2014/main" id="{D0EF917E-7EF6-D146-88D2-2C8D8D3A1619}"/>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28</a:t>
            </a:fld>
            <a:endParaRPr lang="en-US"/>
          </a:p>
        </p:txBody>
      </p:sp>
    </p:spTree>
    <p:extLst>
      <p:ext uri="{BB962C8B-B14F-4D97-AF65-F5344CB8AC3E}">
        <p14:creationId xmlns:p14="http://schemas.microsoft.com/office/powerpoint/2010/main" val="1668919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1"/>
            <a:ext cx="10096500" cy="990599"/>
          </a:xfrm>
        </p:spPr>
        <p:txBody>
          <a:bodyPr/>
          <a:lstStyle/>
          <a:p>
            <a:r>
              <a:rPr lang="en-US" sz="3600"/>
              <a:t>Degrees of Freedom</a:t>
            </a:r>
          </a:p>
        </p:txBody>
      </p:sp>
      <p:graphicFrame>
        <p:nvGraphicFramePr>
          <p:cNvPr id="6" name="Table 5">
            <a:extLst>
              <a:ext uri="{FF2B5EF4-FFF2-40B4-BE49-F238E27FC236}">
                <a16:creationId xmlns:a16="http://schemas.microsoft.com/office/drawing/2014/main" id="{BEE9D367-CBEE-7D48-A194-ABF6F00368AB}"/>
              </a:ext>
            </a:extLst>
          </p:cNvPr>
          <p:cNvGraphicFramePr>
            <a:graphicFrameLocks noGrp="1"/>
          </p:cNvGraphicFramePr>
          <p:nvPr/>
        </p:nvGraphicFramePr>
        <p:xfrm>
          <a:off x="381000" y="1219200"/>
          <a:ext cx="11582400" cy="4511040"/>
        </p:xfrm>
        <a:graphic>
          <a:graphicData uri="http://schemas.openxmlformats.org/drawingml/2006/table">
            <a:tbl>
              <a:tblPr firstRow="1" bandRow="1">
                <a:tableStyleId>{00A15C55-8517-42AA-B614-E9B94910E393}</a:tableStyleId>
              </a:tblPr>
              <a:tblGrid>
                <a:gridCol w="1458525">
                  <a:extLst>
                    <a:ext uri="{9D8B030D-6E8A-4147-A177-3AD203B41FA5}">
                      <a16:colId xmlns:a16="http://schemas.microsoft.com/office/drawing/2014/main" val="2571939351"/>
                    </a:ext>
                  </a:extLst>
                </a:gridCol>
                <a:gridCol w="1201138">
                  <a:extLst>
                    <a:ext uri="{9D8B030D-6E8A-4147-A177-3AD203B41FA5}">
                      <a16:colId xmlns:a16="http://schemas.microsoft.com/office/drawing/2014/main" val="913095092"/>
                    </a:ext>
                  </a:extLst>
                </a:gridCol>
                <a:gridCol w="1531337">
                  <a:extLst>
                    <a:ext uri="{9D8B030D-6E8A-4147-A177-3AD203B41FA5}">
                      <a16:colId xmlns:a16="http://schemas.microsoft.com/office/drawing/2014/main" val="1091935229"/>
                    </a:ext>
                  </a:extLst>
                </a:gridCol>
                <a:gridCol w="1371600">
                  <a:extLst>
                    <a:ext uri="{9D8B030D-6E8A-4147-A177-3AD203B41FA5}">
                      <a16:colId xmlns:a16="http://schemas.microsoft.com/office/drawing/2014/main" val="1278009707"/>
                    </a:ext>
                  </a:extLst>
                </a:gridCol>
                <a:gridCol w="1600200">
                  <a:extLst>
                    <a:ext uri="{9D8B030D-6E8A-4147-A177-3AD203B41FA5}">
                      <a16:colId xmlns:a16="http://schemas.microsoft.com/office/drawing/2014/main" val="173254101"/>
                    </a:ext>
                  </a:extLst>
                </a:gridCol>
                <a:gridCol w="2133600">
                  <a:extLst>
                    <a:ext uri="{9D8B030D-6E8A-4147-A177-3AD203B41FA5}">
                      <a16:colId xmlns:a16="http://schemas.microsoft.com/office/drawing/2014/main" val="3104927178"/>
                    </a:ext>
                  </a:extLst>
                </a:gridCol>
                <a:gridCol w="2286000">
                  <a:extLst>
                    <a:ext uri="{9D8B030D-6E8A-4147-A177-3AD203B41FA5}">
                      <a16:colId xmlns:a16="http://schemas.microsoft.com/office/drawing/2014/main" val="3425032101"/>
                    </a:ext>
                  </a:extLst>
                </a:gridCol>
              </a:tblGrid>
              <a:tr h="370840">
                <a:tc>
                  <a:txBody>
                    <a:bodyPr/>
                    <a:lstStyle/>
                    <a:p>
                      <a:r>
                        <a:rPr lang="en-US" sz="1600"/>
                        <a:t>Experiment</a:t>
                      </a:r>
                    </a:p>
                  </a:txBody>
                  <a:tcPr/>
                </a:tc>
                <a:tc>
                  <a:txBody>
                    <a:bodyPr/>
                    <a:lstStyle/>
                    <a:p>
                      <a:r>
                        <a:rPr lang="en-US" sz="1600"/>
                        <a:t>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Question asked</a:t>
                      </a:r>
                    </a:p>
                  </a:txBody>
                  <a:tcPr/>
                </a:tc>
                <a:tc>
                  <a:txBody>
                    <a:bodyPr/>
                    <a:lstStyle/>
                    <a:p>
                      <a:r>
                        <a:rPr lang="en-US" sz="1600"/>
                        <a:t>Pieces of information possible from experiment</a:t>
                      </a:r>
                    </a:p>
                  </a:txBody>
                  <a:tcPr/>
                </a:tc>
                <a:tc>
                  <a:txBody>
                    <a:bodyPr/>
                    <a:lstStyle/>
                    <a:p>
                      <a:r>
                        <a:rPr lang="en-US" sz="1600"/>
                        <a:t>Piece(s) of information given (without disclosing the answer)</a:t>
                      </a:r>
                    </a:p>
                  </a:txBody>
                  <a:tcPr/>
                </a:tc>
                <a:tc>
                  <a:txBody>
                    <a:bodyPr/>
                    <a:lstStyle/>
                    <a:p>
                      <a:r>
                        <a:rPr lang="en-US" sz="1600"/>
                        <a:t>Answer</a:t>
                      </a:r>
                    </a:p>
                  </a:txBody>
                  <a:tcPr/>
                </a:tc>
                <a:tc>
                  <a:txBody>
                    <a:bodyPr/>
                    <a:lstStyle/>
                    <a:p>
                      <a:r>
                        <a:rPr lang="en-US" sz="1600" dirty="0"/>
                        <a:t>Degrees of Freedom (df): # of independent pieces of information needed to give correct answer</a:t>
                      </a:r>
                    </a:p>
                  </a:txBody>
                  <a:tcPr/>
                </a:tc>
                <a:extLst>
                  <a:ext uri="{0D108BD9-81ED-4DB2-BD59-A6C34878D82A}">
                    <a16:rowId xmlns:a16="http://schemas.microsoft.com/office/drawing/2014/main" val="286549185"/>
                  </a:ext>
                </a:extLst>
              </a:tr>
              <a:tr h="370840">
                <a:tc>
                  <a:txBody>
                    <a:bodyPr/>
                    <a:lstStyle/>
                    <a:p>
                      <a:r>
                        <a:rPr lang="en-US" sz="1600"/>
                        <a:t>Coin toss</a:t>
                      </a:r>
                    </a:p>
                  </a:txBody>
                  <a:tcPr/>
                </a:tc>
                <a:tc>
                  <a:txBody>
                    <a:bodyPr/>
                    <a:lstStyle/>
                    <a:p>
                      <a:r>
                        <a:rPr lang="en-US" sz="1600"/>
                        <a:t>100</a:t>
                      </a:r>
                    </a:p>
                  </a:txBody>
                  <a:tcPr/>
                </a:tc>
                <a:tc>
                  <a:txBody>
                    <a:bodyPr/>
                    <a:lstStyle/>
                    <a:p>
                      <a:r>
                        <a:rPr lang="en-US" sz="1600"/>
                        <a:t>What is the # of tails?</a:t>
                      </a:r>
                    </a:p>
                  </a:txBody>
                  <a:tcPr/>
                </a:tc>
                <a:tc>
                  <a:txBody>
                    <a:bodyPr/>
                    <a:lstStyle/>
                    <a:p>
                      <a:pPr algn="ctr"/>
                      <a:r>
                        <a:rPr lang="en-US" sz="1600"/>
                        <a:t>2</a:t>
                      </a:r>
                    </a:p>
                    <a:p>
                      <a:pPr marL="185738" indent="-185738">
                        <a:buFont typeface="Arial" panose="020B0604020202020204" pitchFamily="34" charset="0"/>
                        <a:buChar char="•"/>
                        <a:tabLst/>
                      </a:pPr>
                      <a:r>
                        <a:rPr lang="en-US" sz="1600"/>
                        <a:t># of heads</a:t>
                      </a:r>
                    </a:p>
                    <a:p>
                      <a:pPr marL="185738" indent="-185738">
                        <a:buFont typeface="Arial" panose="020B0604020202020204" pitchFamily="34" charset="0"/>
                        <a:buChar char="•"/>
                        <a:tabLst/>
                      </a:pPr>
                      <a:r>
                        <a:rPr lang="en-US" sz="1600"/>
                        <a:t># of tails</a:t>
                      </a:r>
                    </a:p>
                  </a:txBody>
                  <a:tcPr/>
                </a:tc>
                <a:tc>
                  <a:txBody>
                    <a:bodyPr/>
                    <a:lstStyle/>
                    <a:p>
                      <a:pPr algn="ctr"/>
                      <a:r>
                        <a:rPr lang="en-US" sz="1600"/>
                        <a:t>1</a:t>
                      </a:r>
                    </a:p>
                    <a:p>
                      <a:pPr marL="185738" indent="-185738">
                        <a:buFont typeface="Arial" panose="020B0604020202020204" pitchFamily="34" charset="0"/>
                        <a:buChar char="•"/>
                        <a:tabLst/>
                      </a:pPr>
                      <a:r>
                        <a:rPr lang="en-US" sz="1600"/>
                        <a:t>53 heads</a:t>
                      </a:r>
                    </a:p>
                  </a:txBody>
                  <a:tcPr/>
                </a:tc>
                <a:tc>
                  <a:txBody>
                    <a:bodyPr/>
                    <a:lstStyle/>
                    <a:p>
                      <a:r>
                        <a:rPr lang="en-US" sz="1600"/>
                        <a:t>47 (you know this automatically and do not have to be told)</a:t>
                      </a:r>
                    </a:p>
                  </a:txBody>
                  <a:tcPr/>
                </a:tc>
                <a:tc>
                  <a:txBody>
                    <a:bodyPr/>
                    <a:lstStyle/>
                    <a:p>
                      <a:r>
                        <a:rPr lang="en-US" sz="1600"/>
                        <a:t>1 (=2-1)</a:t>
                      </a:r>
                    </a:p>
                  </a:txBody>
                  <a:tcPr/>
                </a:tc>
                <a:extLst>
                  <a:ext uri="{0D108BD9-81ED-4DB2-BD59-A6C34878D82A}">
                    <a16:rowId xmlns:a16="http://schemas.microsoft.com/office/drawing/2014/main" val="2259933127"/>
                  </a:ext>
                </a:extLst>
              </a:tr>
              <a:tr h="370840">
                <a:tc>
                  <a:txBody>
                    <a:bodyPr/>
                    <a:lstStyle/>
                    <a:p>
                      <a:r>
                        <a:rPr lang="en-US" sz="1600"/>
                        <a:t>Roll of a die</a:t>
                      </a:r>
                    </a:p>
                  </a:txBody>
                  <a:tcPr/>
                </a:tc>
                <a:tc>
                  <a:txBody>
                    <a:bodyPr/>
                    <a:lstStyle/>
                    <a:p>
                      <a:r>
                        <a:rPr lang="en-US" sz="1600"/>
                        <a:t>1</a:t>
                      </a:r>
                    </a:p>
                  </a:txBody>
                  <a:tcPr/>
                </a:tc>
                <a:tc>
                  <a:txBody>
                    <a:bodyPr/>
                    <a:lstStyle/>
                    <a:p>
                      <a:r>
                        <a:rPr lang="en-US" sz="1600"/>
                        <a:t>What was rolled?</a:t>
                      </a:r>
                    </a:p>
                  </a:txBody>
                  <a:tcPr/>
                </a:tc>
                <a:tc>
                  <a:txBody>
                    <a:bodyPr/>
                    <a:lstStyle/>
                    <a:p>
                      <a:r>
                        <a:rPr lang="en-US" sz="1600"/>
                        <a:t>6 outcomes</a:t>
                      </a:r>
                    </a:p>
                    <a:p>
                      <a:r>
                        <a:rPr lang="en-US" sz="1600"/>
                        <a:t>(1, 2, 3, 4, 5 or 6)</a:t>
                      </a:r>
                    </a:p>
                  </a:txBody>
                  <a:tcPr/>
                </a:tc>
                <a:tc>
                  <a:txBody>
                    <a:bodyPr/>
                    <a:lstStyle/>
                    <a:p>
                      <a:pPr algn="ctr"/>
                      <a:r>
                        <a:rPr lang="en-US" sz="1600"/>
                        <a:t>3</a:t>
                      </a:r>
                    </a:p>
                    <a:p>
                      <a:pPr marL="185738" indent="-185738">
                        <a:buFont typeface="Arial" panose="020B0604020202020204" pitchFamily="34" charset="0"/>
                        <a:buChar char="•"/>
                        <a:tabLst/>
                      </a:pPr>
                      <a:r>
                        <a:rPr lang="en-US" sz="1600"/>
                        <a:t>not 1</a:t>
                      </a:r>
                    </a:p>
                    <a:p>
                      <a:pPr marL="185738" indent="-185738">
                        <a:buFont typeface="Arial" panose="020B0604020202020204" pitchFamily="34" charset="0"/>
                        <a:buChar char="•"/>
                        <a:tabLst/>
                      </a:pPr>
                      <a:r>
                        <a:rPr lang="en-US" sz="1600"/>
                        <a:t>not 2</a:t>
                      </a:r>
                    </a:p>
                    <a:p>
                      <a:pPr marL="185738" indent="-185738">
                        <a:buFont typeface="Arial" panose="020B0604020202020204" pitchFamily="34" charset="0"/>
                        <a:buChar char="•"/>
                        <a:tabLst/>
                      </a:pPr>
                      <a:r>
                        <a:rPr lang="en-US" sz="1600"/>
                        <a:t>not 4</a:t>
                      </a:r>
                    </a:p>
                  </a:txBody>
                  <a:tcPr/>
                </a:tc>
                <a:tc>
                  <a:txBody>
                    <a:bodyPr/>
                    <a:lstStyle/>
                    <a:p>
                      <a:endParaRPr lang="en-US" sz="1600"/>
                    </a:p>
                  </a:txBody>
                  <a:tcPr/>
                </a:tc>
                <a:tc>
                  <a:txBody>
                    <a:bodyPr/>
                    <a:lstStyle/>
                    <a:p>
                      <a:r>
                        <a:rPr lang="en-US" sz="1600"/>
                        <a:t>5 (=6-1)</a:t>
                      </a:r>
                    </a:p>
                  </a:txBody>
                  <a:tcPr/>
                </a:tc>
                <a:extLst>
                  <a:ext uri="{0D108BD9-81ED-4DB2-BD59-A6C34878D82A}">
                    <a16:rowId xmlns:a16="http://schemas.microsoft.com/office/drawing/2014/main" val="2265340399"/>
                  </a:ext>
                </a:extLst>
              </a:tr>
              <a:tr h="370840">
                <a:tc>
                  <a:txBody>
                    <a:bodyPr/>
                    <a:lstStyle/>
                    <a:p>
                      <a:r>
                        <a:rPr lang="en-US" sz="1600"/>
                        <a:t>Seats on a tour bus</a:t>
                      </a:r>
                    </a:p>
                  </a:txBody>
                  <a:tcPr/>
                </a:tc>
                <a:tc>
                  <a:txBody>
                    <a:bodyPr/>
                    <a:lstStyle/>
                    <a:p>
                      <a:r>
                        <a:rPr lang="en-US" sz="1600"/>
                        <a:t>30</a:t>
                      </a:r>
                    </a:p>
                  </a:txBody>
                  <a:tcPr/>
                </a:tc>
                <a:tc>
                  <a:txBody>
                    <a:bodyPr/>
                    <a:lstStyle/>
                    <a:p>
                      <a:r>
                        <a:rPr lang="en-US" sz="1600"/>
                        <a:t>How many people have a freedom to select a seat?</a:t>
                      </a:r>
                    </a:p>
                  </a:txBody>
                  <a:tcPr/>
                </a:tc>
                <a:tc>
                  <a:txBody>
                    <a:bodyPr/>
                    <a:lstStyle/>
                    <a:p>
                      <a:r>
                        <a:rPr lang="en-US" sz="1600"/>
                        <a:t>-</a:t>
                      </a:r>
                    </a:p>
                  </a:txBody>
                  <a:tcPr/>
                </a:tc>
                <a:tc>
                  <a:txBody>
                    <a:bodyPr/>
                    <a:lstStyle/>
                    <a:p>
                      <a:r>
                        <a:rPr lang="en-US" sz="1600"/>
                        <a:t>-</a:t>
                      </a:r>
                    </a:p>
                  </a:txBody>
                  <a:tcPr/>
                </a:tc>
                <a:tc>
                  <a:txBody>
                    <a:bodyPr/>
                    <a:lstStyle/>
                    <a:p>
                      <a:r>
                        <a:rPr lang="en-US" sz="1600"/>
                        <a:t>29 (the last person must sit in the last available seat and has no freedom to pick)</a:t>
                      </a:r>
                    </a:p>
                  </a:txBody>
                  <a:tcPr/>
                </a:tc>
                <a:tc>
                  <a:txBody>
                    <a:bodyPr/>
                    <a:lstStyle/>
                    <a:p>
                      <a:r>
                        <a:rPr lang="en-US" sz="1600" dirty="0"/>
                        <a:t>29 (=30-1)</a:t>
                      </a:r>
                    </a:p>
                  </a:txBody>
                  <a:tcPr/>
                </a:tc>
                <a:extLst>
                  <a:ext uri="{0D108BD9-81ED-4DB2-BD59-A6C34878D82A}">
                    <a16:rowId xmlns:a16="http://schemas.microsoft.com/office/drawing/2014/main" val="148953581"/>
                  </a:ext>
                </a:extLst>
              </a:tr>
            </a:tbl>
          </a:graphicData>
        </a:graphic>
      </p:graphicFrame>
      <mc:AlternateContent xmlns:mc="http://schemas.openxmlformats.org/markup-compatibility/2006">
        <mc:Choice xmlns:am3d="http://schemas.microsoft.com/office/drawing/2017/model3d" Requires="am3d">
          <p:graphicFrame>
            <p:nvGraphicFramePr>
              <p:cNvPr id="8" name="3D Model 7" descr="Confused Face Emoji">
                <a:extLst>
                  <a:ext uri="{FF2B5EF4-FFF2-40B4-BE49-F238E27FC236}">
                    <a16:creationId xmlns:a16="http://schemas.microsoft.com/office/drawing/2014/main" id="{595D3948-E6CB-8641-AE08-C643DDADEE8D}"/>
                  </a:ext>
                </a:extLst>
              </p:cNvPr>
              <p:cNvGraphicFramePr>
                <a:graphicFrameLocks noChangeAspect="1"/>
              </p:cNvGraphicFramePr>
              <p:nvPr/>
            </p:nvGraphicFramePr>
            <p:xfrm>
              <a:off x="8229600" y="3429000"/>
              <a:ext cx="595746" cy="595746"/>
            </p:xfrm>
            <a:graphic>
              <a:graphicData uri="http://schemas.microsoft.com/office/drawing/2017/model3d">
                <am3d:model3d r:embed="rId2">
                  <am3d:spPr>
                    <a:xfrm>
                      <a:off x="0" y="0"/>
                      <a:ext cx="595746" cy="595746"/>
                    </a:xfrm>
                    <a:prstGeom prst="rect">
                      <a:avLst/>
                    </a:prstGeom>
                  </am3d:spPr>
                  <am3d:camera>
                    <am3d:pos x="0" y="0" z="81469193"/>
                    <am3d:up dx="0" dy="36000000" dz="0"/>
                    <am3d:lookAt x="0" y="0" z="0"/>
                    <am3d:perspective fov="2700000"/>
                  </am3d:camera>
                  <am3d:trans>
                    <am3d:meterPerModelUnit n="95238" d="1000000"/>
                    <am3d:preTrans dx="3" dy="-17999993" dz="78601"/>
                    <am3d:scale>
                      <am3d:sx n="1000000" d="1000000"/>
                      <am3d:sy n="1000000" d="1000000"/>
                      <am3d:sz n="1000000" d="1000000"/>
                    </am3d:scale>
                    <am3d:rot ax="227477" ay="113430" az="7514"/>
                    <am3d:postTrans dx="0" dy="0" dz="0"/>
                  </am3d:trans>
                  <am3d:raster rName="Office3DRenderer" rVer="16.0.8326">
                    <am3d:blip r:embed="rId3"/>
                  </am3d:raster>
                  <am3d:objViewport viewportSz="9655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onfused Face Emoji">
                <a:extLst>
                  <a:ext uri="{FF2B5EF4-FFF2-40B4-BE49-F238E27FC236}">
                    <a16:creationId xmlns:a16="http://schemas.microsoft.com/office/drawing/2014/main" id="{595D3948-E6CB-8641-AE08-C643DDADEE8D}"/>
                  </a:ext>
                </a:extLst>
              </p:cNvPr>
              <p:cNvPicPr>
                <a:picLocks noGrp="1" noRot="1" noChangeAspect="1" noMove="1" noResize="1" noEditPoints="1" noAdjustHandles="1" noChangeArrowheads="1" noChangeShapeType="1" noCrop="1"/>
              </p:cNvPicPr>
              <p:nvPr/>
            </p:nvPicPr>
            <p:blipFill>
              <a:blip r:embed="rId3"/>
              <a:stretch>
                <a:fillRect/>
              </a:stretch>
            </p:blipFill>
            <p:spPr>
              <a:xfrm>
                <a:off x="8229600" y="3429000"/>
                <a:ext cx="595746" cy="595746"/>
              </a:xfrm>
              <a:prstGeom prst="rect">
                <a:avLst/>
              </a:prstGeom>
            </p:spPr>
          </p:pic>
        </mc:Fallback>
      </mc:AlternateContent>
      <p:sp>
        <p:nvSpPr>
          <p:cNvPr id="5" name="Slide Number Placeholder 1">
            <a:extLst>
              <a:ext uri="{FF2B5EF4-FFF2-40B4-BE49-F238E27FC236}">
                <a16:creationId xmlns:a16="http://schemas.microsoft.com/office/drawing/2014/main" id="{47E75DE2-C3C8-E44A-A108-64E75CBDBF56}"/>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29</a:t>
            </a:fld>
            <a:endParaRPr lang="en-US"/>
          </a:p>
        </p:txBody>
      </p:sp>
      <p:sp>
        <p:nvSpPr>
          <p:cNvPr id="7" name="Google Shape;306;p15">
            <a:extLst>
              <a:ext uri="{FF2B5EF4-FFF2-40B4-BE49-F238E27FC236}">
                <a16:creationId xmlns:a16="http://schemas.microsoft.com/office/drawing/2014/main" id="{4DC04957-ED3F-4544-AB7C-26897BAC4C90}"/>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“A ship is always safe at shore but that is not what it’s built for.” – </a:t>
            </a:r>
            <a:r>
              <a:rPr lang="en-IN" b="1" dirty="0">
                <a:solidFill>
                  <a:schemeClr val="bg1"/>
                </a:solidFill>
              </a:rPr>
              <a:t>Albert Einstein</a:t>
            </a:r>
            <a:endParaRPr b="1" dirty="0">
              <a:solidFill>
                <a:schemeClr val="bg1"/>
              </a:solidFill>
            </a:endParaRPr>
          </a:p>
        </p:txBody>
      </p:sp>
    </p:spTree>
    <p:extLst>
      <p:ext uri="{BB962C8B-B14F-4D97-AF65-F5344CB8AC3E}">
        <p14:creationId xmlns:p14="http://schemas.microsoft.com/office/powerpoint/2010/main" val="24888270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1143000" y="128338"/>
            <a:ext cx="9848850" cy="101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kern="0">
                <a:latin typeface="Arial" panose="020B0604020202020204" pitchFamily="34" charset="0"/>
                <a:cs typeface="Arial" panose="020B0604020202020204" pitchFamily="34" charset="0"/>
              </a:rPr>
              <a:t>Hypothesis tests give a way of using samples to test whether statistical claims are likely to be true or not.</a:t>
            </a:r>
          </a:p>
          <a:p>
            <a:pPr marL="0" indent="0">
              <a:buNone/>
            </a:pPr>
            <a:endParaRPr lang="en-US" sz="2800" kern="0">
              <a:latin typeface="Arial" panose="020B0604020202020204" pitchFamily="34" charset="0"/>
              <a:cs typeface="Arial" panose="020B0604020202020204" pitchFamily="34" charset="0"/>
            </a:endParaRPr>
          </a:p>
          <a:p>
            <a:pPr marL="0" indent="0">
              <a:buNone/>
            </a:pPr>
            <a:endParaRPr lang="en-US" sz="2800" kern="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4F8C7158-A221-E441-8E75-AB948A5C8D44}"/>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3</a:t>
            </a:fld>
            <a:endParaRPr lang="en-US"/>
          </a:p>
        </p:txBody>
      </p:sp>
      <p:sp>
        <p:nvSpPr>
          <p:cNvPr id="7" name="Google Shape;306;p15">
            <a:extLst>
              <a:ext uri="{FF2B5EF4-FFF2-40B4-BE49-F238E27FC236}">
                <a16:creationId xmlns:a16="http://schemas.microsoft.com/office/drawing/2014/main" id="{79F60ACE-5D94-FF4C-8379-28C658264BB7}"/>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“It is the mark of an educated mind to be able to entertain a thought without accepting it.” – </a:t>
            </a:r>
            <a:r>
              <a:rPr lang="en-IN" b="1" dirty="0">
                <a:solidFill>
                  <a:schemeClr val="bg1"/>
                </a:solidFill>
              </a:rPr>
              <a:t>Aristotle</a:t>
            </a:r>
            <a:endParaRPr b="1" dirty="0">
              <a:solidFill>
                <a:schemeClr val="bg1"/>
              </a:solidFill>
            </a:endParaRPr>
          </a:p>
        </p:txBody>
      </p:sp>
      <p:pic>
        <p:nvPicPr>
          <p:cNvPr id="3" name="Picture 2" descr="A person holding a sign&#10;&#10;Description automatically generated">
            <a:extLst>
              <a:ext uri="{FF2B5EF4-FFF2-40B4-BE49-F238E27FC236}">
                <a16:creationId xmlns:a16="http://schemas.microsoft.com/office/drawing/2014/main" id="{4C897B79-4AF8-594A-9022-D11F9014BC29}"/>
              </a:ext>
            </a:extLst>
          </p:cNvPr>
          <p:cNvPicPr>
            <a:picLocks noChangeAspect="1"/>
          </p:cNvPicPr>
          <p:nvPr/>
        </p:nvPicPr>
        <p:blipFill>
          <a:blip r:embed="rId2"/>
          <a:stretch>
            <a:fillRect/>
          </a:stretch>
        </p:blipFill>
        <p:spPr>
          <a:xfrm>
            <a:off x="6473370" y="1114177"/>
            <a:ext cx="5070022" cy="5338092"/>
          </a:xfrm>
          <a:prstGeom prst="rect">
            <a:avLst/>
          </a:prstGeom>
        </p:spPr>
      </p:pic>
      <p:pic>
        <p:nvPicPr>
          <p:cNvPr id="8" name="Picture 7" descr="A person holding a sign posing for the camera&#10;&#10;Description automatically generated">
            <a:extLst>
              <a:ext uri="{FF2B5EF4-FFF2-40B4-BE49-F238E27FC236}">
                <a16:creationId xmlns:a16="http://schemas.microsoft.com/office/drawing/2014/main" id="{3C89343A-5AE0-064D-AF3B-7DC8D449052C}"/>
              </a:ext>
            </a:extLst>
          </p:cNvPr>
          <p:cNvPicPr>
            <a:picLocks noChangeAspect="1"/>
          </p:cNvPicPr>
          <p:nvPr/>
        </p:nvPicPr>
        <p:blipFill>
          <a:blip r:embed="rId3"/>
          <a:stretch>
            <a:fillRect/>
          </a:stretch>
        </p:blipFill>
        <p:spPr>
          <a:xfrm>
            <a:off x="411381" y="1114177"/>
            <a:ext cx="6032478" cy="5338092"/>
          </a:xfrm>
          <a:prstGeom prst="rect">
            <a:avLst/>
          </a:prstGeom>
        </p:spPr>
      </p:pic>
    </p:spTree>
    <p:extLst>
      <p:ext uri="{BB962C8B-B14F-4D97-AF65-F5344CB8AC3E}">
        <p14:creationId xmlns:p14="http://schemas.microsoft.com/office/powerpoint/2010/main" val="637922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1"/>
            <a:ext cx="10096500" cy="990599"/>
          </a:xfrm>
        </p:spPr>
        <p:txBody>
          <a:bodyPr/>
          <a:lstStyle/>
          <a:p>
            <a:r>
              <a:rPr lang="en-US" sz="3600"/>
              <a:t>Degrees of Freedom</a:t>
            </a:r>
          </a:p>
        </p:txBody>
      </p:sp>
      <mc:AlternateContent xmlns:mc="http://schemas.openxmlformats.org/markup-compatibility/2006">
        <mc:Choice xmlns:a14="http://schemas.microsoft.com/office/drawing/2010/main" Requires="a14">
          <p:sp>
            <p:nvSpPr>
              <p:cNvPr id="5" name="Content Placeholder 2"/>
              <p:cNvSpPr txBox="1">
                <a:spLocks/>
              </p:cNvSpPr>
              <p:nvPr/>
            </p:nvSpPr>
            <p:spPr bwMode="auto">
              <a:xfrm>
                <a:off x="228600" y="1167714"/>
                <a:ext cx="11734800" cy="48006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400" b="1" kern="0" dirty="0">
                    <a:latin typeface="Arial" panose="020B0604020202020204" pitchFamily="34" charset="0"/>
                    <a:cs typeface="Arial" panose="020B0604020202020204" pitchFamily="34" charset="0"/>
                  </a:rPr>
                  <a:t>Degrees of freedom, </a:t>
                </a:r>
                <a14:m>
                  <m:oMath xmlns:m="http://schemas.openxmlformats.org/officeDocument/2006/math">
                    <m:r>
                      <a:rPr lang="el-GR" sz="2400" b="1" i="1" kern="0" smtClean="0">
                        <a:latin typeface="Cambria Math" panose="02040503050406030204" pitchFamily="18" charset="0"/>
                        <a:cs typeface="Arial" panose="020B0604020202020204" pitchFamily="34" charset="0"/>
                      </a:rPr>
                      <m:t>𝝂</m:t>
                    </m:r>
                  </m:oMath>
                </a14:m>
                <a:r>
                  <a:rPr lang="en-US" sz="2400" kern="0" dirty="0">
                    <a:latin typeface="Arial" panose="020B0604020202020204" pitchFamily="34" charset="0"/>
                    <a:cs typeface="Arial" panose="020B0604020202020204" pitchFamily="34" charset="0"/>
                  </a:rPr>
                  <a:t>: # of independent observations for a source of variation minus the number of independent parameters estimated in computing the variation.*</a:t>
                </a:r>
              </a:p>
              <a:p>
                <a:pPr marL="0" indent="0">
                  <a:buNone/>
                </a:pPr>
                <a:r>
                  <a:rPr lang="en-US" sz="1200" kern="0" dirty="0">
                    <a:latin typeface="Arial" panose="020B0604020202020204" pitchFamily="34" charset="0"/>
                    <a:cs typeface="Arial" panose="020B0604020202020204" pitchFamily="34" charset="0"/>
                  </a:rPr>
                  <a:t>* Roger E. Kirk, Experimental Design: Procedures for the Behavioral Sciences. Belmont, California: Brooks/Cole, 1968.</a:t>
                </a:r>
              </a:p>
              <a:p>
                <a:pPr marL="0" indent="0">
                  <a:buNone/>
                </a:pPr>
                <a:endParaRPr lang="en-US" sz="2400" kern="0" dirty="0">
                  <a:latin typeface="Arial" panose="020B0604020202020204" pitchFamily="34" charset="0"/>
                  <a:cs typeface="Arial" panose="020B0604020202020204" pitchFamily="34" charset="0"/>
                </a:endParaRPr>
              </a:p>
              <a:p>
                <a:pPr marL="0" indent="0">
                  <a:buNone/>
                </a:pPr>
                <a:endParaRPr lang="en-US" sz="2400" kern="0" dirty="0">
                  <a:latin typeface="Arial" panose="020B0604020202020204" pitchFamily="34" charset="0"/>
                  <a:cs typeface="Arial" panose="020B0604020202020204" pitchFamily="34" charset="0"/>
                </a:endParaRPr>
              </a:p>
            </p:txBody>
          </p:sp>
        </mc:Choice>
        <mc:Fallback>
          <p:sp>
            <p:nvSpPr>
              <p:cNvPr id="5" name="Content Placeholder 2"/>
              <p:cNvSpPr txBox="1">
                <a:spLocks noRot="1" noChangeAspect="1" noMove="1" noResize="1" noEditPoints="1" noAdjustHandles="1" noChangeArrowheads="1" noChangeShapeType="1" noTextEdit="1"/>
              </p:cNvSpPr>
              <p:nvPr/>
            </p:nvSpPr>
            <p:spPr bwMode="auto">
              <a:xfrm>
                <a:off x="228600" y="1167714"/>
                <a:ext cx="11734800" cy="4800600"/>
              </a:xfrm>
              <a:prstGeom prst="rect">
                <a:avLst/>
              </a:prstGeom>
              <a:blipFill>
                <a:blip r:embed="rId2"/>
                <a:stretch>
                  <a:fillRect l="-865" t="-132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Rectangle 3">
            <a:extLst>
              <a:ext uri="{FF2B5EF4-FFF2-40B4-BE49-F238E27FC236}">
                <a16:creationId xmlns:a16="http://schemas.microsoft.com/office/drawing/2014/main" id="{A0EF50E8-E63F-1347-995D-A3238C8C886F}"/>
              </a:ext>
            </a:extLst>
          </p:cNvPr>
          <p:cNvSpPr/>
          <p:nvPr/>
        </p:nvSpPr>
        <p:spPr>
          <a:xfrm>
            <a:off x="228600" y="2634525"/>
            <a:ext cx="11863137" cy="461665"/>
          </a:xfrm>
          <a:prstGeom prst="rect">
            <a:avLst/>
          </a:prstGeom>
        </p:spPr>
        <p:txBody>
          <a:bodyPr wrap="square">
            <a:spAutoFit/>
          </a:bodyPr>
          <a:lstStyle/>
          <a:p>
            <a:pPr marL="0" indent="0">
              <a:buNone/>
            </a:pPr>
            <a:r>
              <a:rPr lang="en-US" sz="2400" b="1" kern="0" dirty="0">
                <a:latin typeface="Arial" panose="020B0604020202020204" pitchFamily="34" charset="0"/>
                <a:cs typeface="Arial" panose="020B0604020202020204" pitchFamily="34" charset="0"/>
              </a:rPr>
              <a:t>When sample size is considered during </a:t>
            </a:r>
            <a:r>
              <a:rPr lang="en-US" sz="2400" b="1" i="1" kern="0" dirty="0">
                <a:latin typeface="Arial" panose="020B0604020202020204" pitchFamily="34" charset="0"/>
                <a:cs typeface="Arial" panose="020B0604020202020204" pitchFamily="34" charset="0"/>
              </a:rPr>
              <a:t>estimations</a:t>
            </a:r>
            <a:r>
              <a:rPr lang="en-US" sz="2400" b="1" kern="0" dirty="0">
                <a:latin typeface="Arial" panose="020B0604020202020204" pitchFamily="34" charset="0"/>
                <a:cs typeface="Arial" panose="020B0604020202020204" pitchFamily="34" charset="0"/>
              </a:rPr>
              <a:t>, degrees of freedom are n-1.</a:t>
            </a:r>
          </a:p>
        </p:txBody>
      </p:sp>
      <p:sp>
        <p:nvSpPr>
          <p:cNvPr id="7" name="Slide Number Placeholder 1">
            <a:extLst>
              <a:ext uri="{FF2B5EF4-FFF2-40B4-BE49-F238E27FC236}">
                <a16:creationId xmlns:a16="http://schemas.microsoft.com/office/drawing/2014/main" id="{9CA1E856-B5AE-2F45-BA6C-FCE6205592F1}"/>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30</a:t>
            </a:fld>
            <a:endParaRPr lang="en-US"/>
          </a:p>
        </p:txBody>
      </p:sp>
      <p:sp>
        <p:nvSpPr>
          <p:cNvPr id="8" name="Google Shape;306;p15">
            <a:extLst>
              <a:ext uri="{FF2B5EF4-FFF2-40B4-BE49-F238E27FC236}">
                <a16:creationId xmlns:a16="http://schemas.microsoft.com/office/drawing/2014/main" id="{51B84518-DA25-AB4B-A766-9E859E1C941C}"/>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“Stress is caused by being ‘here' but wanting to be ‘there’.” – </a:t>
            </a:r>
            <a:r>
              <a:rPr lang="en-IN" b="1" dirty="0">
                <a:solidFill>
                  <a:schemeClr val="bg1"/>
                </a:solidFill>
              </a:rPr>
              <a:t>Eckhart Tolle</a:t>
            </a:r>
            <a:endParaRPr b="1" dirty="0">
              <a:solidFill>
                <a:schemeClr val="bg1"/>
              </a:solidFill>
            </a:endParaRPr>
          </a:p>
        </p:txBody>
      </p:sp>
      <p:pic>
        <p:nvPicPr>
          <p:cNvPr id="6" name="Picture 2" descr="Measures of Dispersion | Standard Deviation and Variance | K2 Analytics">
            <a:extLst>
              <a:ext uri="{FF2B5EF4-FFF2-40B4-BE49-F238E27FC236}">
                <a16:creationId xmlns:a16="http://schemas.microsoft.com/office/drawing/2014/main" id="{4B175F31-3A51-9946-B5DA-4809605F0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953" y="3224668"/>
            <a:ext cx="6796559" cy="3262800"/>
          </a:xfrm>
          <a:prstGeom prst="rect">
            <a:avLst/>
          </a:prstGeom>
          <a:noFill/>
          <a:extLst>
            <a:ext uri="{909E8E84-426E-40DD-AFC4-6F175D3DCCD1}">
              <a14:hiddenFill xmlns:a14="http://schemas.microsoft.com/office/drawing/2010/main">
                <a:solidFill>
                  <a:srgbClr val="FFFFFF"/>
                </a:solidFill>
              </a14:hiddenFill>
            </a:ext>
          </a:extLst>
        </p:spPr>
      </p:pic>
      <p:sp>
        <p:nvSpPr>
          <p:cNvPr id="9" name="Arc 8">
            <a:extLst>
              <a:ext uri="{FF2B5EF4-FFF2-40B4-BE49-F238E27FC236}">
                <a16:creationId xmlns:a16="http://schemas.microsoft.com/office/drawing/2014/main" id="{17F5126D-33CE-BF4C-B882-80DED7BE1B0B}"/>
              </a:ext>
            </a:extLst>
          </p:cNvPr>
          <p:cNvSpPr/>
          <p:nvPr/>
        </p:nvSpPr>
        <p:spPr>
          <a:xfrm rot="18888051">
            <a:off x="3685910" y="5387958"/>
            <a:ext cx="1994601" cy="181561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1BBEB33E-3E59-4B4B-89D5-2335A4E66687}"/>
              </a:ext>
            </a:extLst>
          </p:cNvPr>
          <p:cNvSpPr/>
          <p:nvPr/>
        </p:nvSpPr>
        <p:spPr>
          <a:xfrm rot="18888051">
            <a:off x="4256293" y="4189296"/>
            <a:ext cx="2237792" cy="2235866"/>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E7755F2E-180C-C140-9E8D-AA99B2A49703}"/>
              </a:ext>
            </a:extLst>
          </p:cNvPr>
          <p:cNvSpPr/>
          <p:nvPr/>
        </p:nvSpPr>
        <p:spPr>
          <a:xfrm>
            <a:off x="6900862" y="4491296"/>
            <a:ext cx="742950" cy="3950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4E83A2-470F-8144-AF2C-5B7B6FC8A524}"/>
              </a:ext>
            </a:extLst>
          </p:cNvPr>
          <p:cNvSpPr/>
          <p:nvPr/>
        </p:nvSpPr>
        <p:spPr>
          <a:xfrm>
            <a:off x="3562470" y="4514333"/>
            <a:ext cx="809507" cy="3434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49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1" grpId="0" animBg="1"/>
      <p:bldP spid="10"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6"/>
          <p:cNvSpPr txBox="1">
            <a:spLocks noGrp="1"/>
          </p:cNvSpPr>
          <p:nvPr>
            <p:ph type="body" idx="1"/>
          </p:nvPr>
        </p:nvSpPr>
        <p:spPr>
          <a:xfrm>
            <a:off x="124690" y="1108710"/>
            <a:ext cx="11426527" cy="4503420"/>
          </a:xfrm>
          <a:prstGeom prst="rect">
            <a:avLst/>
          </a:prstGeom>
        </p:spPr>
        <p:txBody>
          <a:bodyPr spcFirstLastPara="1" wrap="square" lIns="91425" tIns="45700" rIns="91425" bIns="45700" anchor="t" anchorCtr="0">
            <a:noAutofit/>
          </a:bodyPr>
          <a:lstStyle/>
          <a:p>
            <a:pPr>
              <a:lnSpc>
                <a:spcPct val="100000"/>
              </a:lnSpc>
              <a:spcBef>
                <a:spcPts val="0"/>
              </a:spcBef>
            </a:pPr>
            <a:r>
              <a:rPr lang="en-IN" sz="1400" dirty="0"/>
              <a:t>LO10.1 – Be able to explain sampling distribution of means and Central Limit Theorem</a:t>
            </a:r>
          </a:p>
          <a:p>
            <a:pPr>
              <a:lnSpc>
                <a:spcPct val="100000"/>
              </a:lnSpc>
              <a:spcBef>
                <a:spcPts val="0"/>
              </a:spcBef>
            </a:pPr>
            <a:r>
              <a:rPr lang="en-IN" sz="1400" dirty="0"/>
              <a:t>LO10.2 – Be able to explain the relationship of mean and standard error of the sampling distribution of means with mean and standard deviation of the population</a:t>
            </a:r>
          </a:p>
          <a:p>
            <a:pPr>
              <a:lnSpc>
                <a:spcPct val="100000"/>
              </a:lnSpc>
              <a:spcBef>
                <a:spcPts val="0"/>
              </a:spcBef>
            </a:pPr>
            <a:r>
              <a:rPr lang="en-IN" sz="1400" dirty="0"/>
              <a:t>LO10.3 – Be able to explain the purpose of the standard error</a:t>
            </a:r>
          </a:p>
          <a:p>
            <a:pPr>
              <a:lnSpc>
                <a:spcPct val="100000"/>
              </a:lnSpc>
              <a:spcBef>
                <a:spcPts val="0"/>
              </a:spcBef>
            </a:pPr>
            <a:r>
              <a:rPr lang="en-IN" sz="1400" dirty="0"/>
              <a:t>LO11 – Understand Confidence Levels and Confidence Intervals</a:t>
            </a:r>
          </a:p>
          <a:p>
            <a:pPr>
              <a:lnSpc>
                <a:spcPct val="100000"/>
              </a:lnSpc>
              <a:spcBef>
                <a:spcPts val="0"/>
              </a:spcBef>
            </a:pPr>
            <a:r>
              <a:rPr lang="en-IN" sz="1400" dirty="0"/>
              <a:t>LO11.1 – Be able to define Confidence Levels and Confidence Intervals in statistics and give some real-world examples</a:t>
            </a:r>
          </a:p>
          <a:p>
            <a:pPr>
              <a:lnSpc>
                <a:spcPct val="100000"/>
              </a:lnSpc>
              <a:spcBef>
                <a:spcPts val="0"/>
              </a:spcBef>
            </a:pPr>
            <a:r>
              <a:rPr lang="en-IN" sz="1400" dirty="0"/>
              <a:t>LO11.2 – Be able to explain the connection and difference between Standard Error and Margin of Error</a:t>
            </a:r>
          </a:p>
          <a:p>
            <a:pPr>
              <a:lnSpc>
                <a:spcPct val="100000"/>
              </a:lnSpc>
              <a:spcBef>
                <a:spcPts val="0"/>
              </a:spcBef>
            </a:pPr>
            <a:r>
              <a:rPr lang="en-IN" sz="1400" dirty="0"/>
              <a:t>LO11.5 – Be able to calculate the confidence intervals on the basis of point estimate (sample statistic) and margin of error</a:t>
            </a:r>
          </a:p>
          <a:p>
            <a:pPr>
              <a:lnSpc>
                <a:spcPct val="100000"/>
              </a:lnSpc>
              <a:spcBef>
                <a:spcPts val="0"/>
              </a:spcBef>
            </a:pPr>
            <a:r>
              <a:rPr lang="en-IN" sz="1400" dirty="0"/>
              <a:t>LO11.6 – Be able to compute and interpret the confidence intervals for means and proportions</a:t>
            </a:r>
          </a:p>
          <a:p>
            <a:pPr>
              <a:lnSpc>
                <a:spcPct val="100000"/>
              </a:lnSpc>
              <a:spcBef>
                <a:spcPts val="0"/>
              </a:spcBef>
            </a:pPr>
            <a:r>
              <a:rPr lang="en-IN" sz="1400" dirty="0"/>
              <a:t>LO12 – Understand Hypothesis Testing</a:t>
            </a:r>
          </a:p>
          <a:p>
            <a:pPr>
              <a:lnSpc>
                <a:spcPct val="100000"/>
              </a:lnSpc>
              <a:spcBef>
                <a:spcPts val="0"/>
              </a:spcBef>
            </a:pPr>
            <a:r>
              <a:rPr lang="en-IN" sz="1400" dirty="0"/>
              <a:t>LO12.1 – Be able to define Hypothesis Testing and give some real-world examples</a:t>
            </a:r>
          </a:p>
          <a:p>
            <a:pPr>
              <a:lnSpc>
                <a:spcPct val="100000"/>
              </a:lnSpc>
              <a:spcBef>
                <a:spcPts val="0"/>
              </a:spcBef>
            </a:pPr>
            <a:r>
              <a:rPr lang="en-IN" sz="1400" dirty="0"/>
              <a:t>LO12.2 – Be able to explain Null and Alternative hypotheses and Significance Level</a:t>
            </a:r>
          </a:p>
          <a:p>
            <a:pPr>
              <a:lnSpc>
                <a:spcPct val="100000"/>
              </a:lnSpc>
              <a:spcBef>
                <a:spcPts val="0"/>
              </a:spcBef>
            </a:pPr>
            <a:r>
              <a:rPr lang="en-IN" sz="1400" dirty="0"/>
              <a:t>LO12.3 – Be able to define p-value</a:t>
            </a:r>
          </a:p>
          <a:p>
            <a:pPr>
              <a:lnSpc>
                <a:spcPct val="100000"/>
              </a:lnSpc>
              <a:spcBef>
                <a:spcPts val="0"/>
              </a:spcBef>
            </a:pPr>
            <a:r>
              <a:rPr lang="en-IN" sz="1400" dirty="0"/>
              <a:t>LO12.3 – Be able to take decisions on rejection (or failure thereof) of a null hypothesis based on the p-value</a:t>
            </a:r>
          </a:p>
          <a:p>
            <a:pPr>
              <a:lnSpc>
                <a:spcPct val="100000"/>
              </a:lnSpc>
              <a:spcBef>
                <a:spcPts val="0"/>
              </a:spcBef>
            </a:pPr>
            <a:r>
              <a:rPr lang="en-IN" sz="1400" dirty="0"/>
              <a:t>LO12.4 – Be able to explain the differences in inferential approaches of Confidence Intervals and Hypothesis Testing</a:t>
            </a:r>
          </a:p>
          <a:p>
            <a:pPr>
              <a:lnSpc>
                <a:spcPct val="100000"/>
              </a:lnSpc>
              <a:spcBef>
                <a:spcPts val="0"/>
              </a:spcBef>
            </a:pPr>
            <a:r>
              <a:rPr lang="en-IN" sz="1400" dirty="0"/>
              <a:t>LO14.4 – Be able to provide a simple definition and/or explanation of degrees of freedom and compute them in various problems</a:t>
            </a:r>
          </a:p>
        </p:txBody>
      </p:sp>
      <p:sp>
        <p:nvSpPr>
          <p:cNvPr id="4" name="Google Shape;306;p15">
            <a:extLst>
              <a:ext uri="{FF2B5EF4-FFF2-40B4-BE49-F238E27FC236}">
                <a16:creationId xmlns:a16="http://schemas.microsoft.com/office/drawing/2014/main" id="{5D26E5FB-2E98-424E-8647-0D7707F1940C}"/>
              </a:ext>
            </a:extLst>
          </p:cNvPr>
          <p:cNvSpPr txBox="1"/>
          <p:nvPr/>
        </p:nvSpPr>
        <p:spPr>
          <a:xfrm>
            <a:off x="313511" y="6608577"/>
            <a:ext cx="10214313" cy="222300"/>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“Example is not the main thing in influencing others. It is the only thing.” – </a:t>
            </a:r>
            <a:r>
              <a:rPr lang="en-IN" b="1" dirty="0">
                <a:solidFill>
                  <a:schemeClr val="bg1"/>
                </a:solidFill>
              </a:rPr>
              <a:t>Albert Schweitzer</a:t>
            </a:r>
            <a:endParaRPr b="1" dirty="0">
              <a:solidFill>
                <a:schemeClr val="bg1"/>
              </a:solidFill>
            </a:endParaRPr>
          </a:p>
        </p:txBody>
      </p:sp>
      <p:sp>
        <p:nvSpPr>
          <p:cNvPr id="2" name="Slide Number Placeholder 1">
            <a:extLst>
              <a:ext uri="{FF2B5EF4-FFF2-40B4-BE49-F238E27FC236}">
                <a16:creationId xmlns:a16="http://schemas.microsoft.com/office/drawing/2014/main" id="{68CB177B-3DAB-8648-AFC5-24DDD24C67A2}"/>
              </a:ext>
            </a:extLst>
          </p:cNvPr>
          <p:cNvSpPr>
            <a:spLocks noGrp="1"/>
          </p:cNvSpPr>
          <p:nvPr>
            <p:ph type="sldNum" sz="quarter" idx="4"/>
          </p:nvPr>
        </p:nvSpPr>
        <p:spPr/>
        <p:txBody>
          <a:bodyPr/>
          <a:lstStyle/>
          <a:p>
            <a:fld id="{3E740BCE-3C00-FC48-989E-737EA97AF8DA}" type="slidenum">
              <a:rPr lang="en-US" smtClean="0"/>
              <a:pPr/>
              <a:t>31</a:t>
            </a:fld>
            <a:endParaRPr lang="en-US"/>
          </a:p>
        </p:txBody>
      </p:sp>
    </p:spTree>
    <p:extLst>
      <p:ext uri="{BB962C8B-B14F-4D97-AF65-F5344CB8AC3E}">
        <p14:creationId xmlns:p14="http://schemas.microsoft.com/office/powerpoint/2010/main" val="193481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D232D"/>
        </a:solidFill>
        <a:effectLst/>
      </p:bgPr>
    </p:bg>
    <p:spTree>
      <p:nvGrpSpPr>
        <p:cNvPr id="1" name="Shape 404"/>
        <p:cNvGrpSpPr/>
        <p:nvPr/>
      </p:nvGrpSpPr>
      <p:grpSpPr>
        <a:xfrm>
          <a:off x="0" y="0"/>
          <a:ext cx="0" cy="0"/>
          <a:chOff x="0" y="0"/>
          <a:chExt cx="0" cy="0"/>
        </a:xfrm>
      </p:grpSpPr>
      <p:pic>
        <p:nvPicPr>
          <p:cNvPr id="4" name="Picture 3" descr="A close up of text on a black background&#10;&#10;Description automatically generated">
            <a:extLst>
              <a:ext uri="{FF2B5EF4-FFF2-40B4-BE49-F238E27FC236}">
                <a16:creationId xmlns:a16="http://schemas.microsoft.com/office/drawing/2014/main" id="{1E010E9F-7775-B547-AB0B-CE653BF95E09}"/>
              </a:ext>
            </a:extLst>
          </p:cNvPr>
          <p:cNvPicPr>
            <a:picLocks noChangeAspect="1"/>
          </p:cNvPicPr>
          <p:nvPr/>
        </p:nvPicPr>
        <p:blipFill>
          <a:blip r:embed="rId3"/>
          <a:stretch>
            <a:fillRect/>
          </a:stretch>
        </p:blipFill>
        <p:spPr>
          <a:xfrm>
            <a:off x="0" y="0"/>
            <a:ext cx="12192000" cy="6858000"/>
          </a:xfrm>
          <a:prstGeom prst="rect">
            <a:avLst/>
          </a:prstGeom>
        </p:spPr>
      </p:pic>
      <p:sp>
        <p:nvSpPr>
          <p:cNvPr id="406" name="Google Shape;406;p26"/>
          <p:cNvSpPr txBox="1">
            <a:spLocks noGrp="1"/>
          </p:cNvSpPr>
          <p:nvPr>
            <p:ph type="sldNum" idx="4"/>
          </p:nvPr>
        </p:nvSpPr>
        <p:spPr>
          <a:xfrm>
            <a:off x="11058036" y="6601079"/>
            <a:ext cx="918900" cy="2223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GB"/>
              <a:t>32</a:t>
            </a:fld>
            <a:endParaRPr/>
          </a:p>
        </p:txBody>
      </p:sp>
      <p:sp>
        <p:nvSpPr>
          <p:cNvPr id="407" name="Google Shape;407;p26"/>
          <p:cNvSpPr txBox="1"/>
          <p:nvPr/>
        </p:nvSpPr>
        <p:spPr>
          <a:xfrm>
            <a:off x="60275" y="6534775"/>
            <a:ext cx="11430000" cy="323100"/>
          </a:xfrm>
          <a:prstGeom prst="rect">
            <a:avLst/>
          </a:prstGeom>
          <a:noFill/>
          <a:ln>
            <a:noFill/>
          </a:ln>
        </p:spPr>
        <p:txBody>
          <a:bodyPr spcFirstLastPara="1" wrap="square" lIns="91425" tIns="91425" rIns="91425" bIns="91425" anchor="ctr" anchorCtr="0">
            <a:noAutofit/>
          </a:bodyPr>
          <a:lstStyle/>
          <a:p>
            <a:pPr marL="0" lvl="0" indent="0" algn="l" rtl="0">
              <a:lnSpc>
                <a:spcPct val="136363"/>
              </a:lnSpc>
              <a:spcBef>
                <a:spcPts val="300"/>
              </a:spcBef>
              <a:spcAft>
                <a:spcPts val="0"/>
              </a:spcAft>
              <a:buNone/>
            </a:pPr>
            <a:r>
              <a:rPr lang="en-GB" sz="900" i="1" dirty="0">
                <a:solidFill>
                  <a:srgbClr val="FFFFFF"/>
                </a:solidFill>
              </a:rPr>
              <a:t>This presentation may contain references to findings of various reports available in the public domain. INSOFE  makes no representation as to their accuracy or that the organization subscribes to those findings.</a:t>
            </a:r>
            <a:endParaRPr sz="900" i="1" dirty="0">
              <a:solidFill>
                <a:srgbClr val="FFFFFF"/>
              </a:solidFill>
            </a:endParaRPr>
          </a:p>
        </p:txBody>
      </p:sp>
      <p:sp>
        <p:nvSpPr>
          <p:cNvPr id="409" name="Google Shape;409;p26"/>
          <p:cNvSpPr txBox="1"/>
          <p:nvPr/>
        </p:nvSpPr>
        <p:spPr>
          <a:xfrm>
            <a:off x="528387" y="6009633"/>
            <a:ext cx="2478600" cy="323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92929"/>
              </a:buClr>
              <a:buSzPts val="1600"/>
              <a:buFont typeface="Georgia"/>
              <a:buNone/>
            </a:pPr>
            <a:r>
              <a:rPr lang="en-GB" u="sng" dirty="0">
                <a:solidFill>
                  <a:srgbClr val="FFFFFF"/>
                </a:solidFill>
                <a:latin typeface="Candara" panose="020E0502030303020204" pitchFamily="34" charset="0"/>
              </a:rPr>
              <a:t>Follow us on Social Media: </a:t>
            </a:r>
            <a:endParaRPr u="sng" dirty="0">
              <a:solidFill>
                <a:srgbClr val="FFFFFF"/>
              </a:solidFill>
              <a:latin typeface="Candara" panose="020E0502030303020204" pitchFamily="34" charset="0"/>
            </a:endParaRPr>
          </a:p>
        </p:txBody>
      </p:sp>
      <p:pic>
        <p:nvPicPr>
          <p:cNvPr id="410" name="Google Shape;410;p26" descr="A close up of a sign&#10;&#10;Description automatically generated">
            <a:hlinkClick r:id="rId4"/>
          </p:cNvPr>
          <p:cNvPicPr preferRelativeResize="0"/>
          <p:nvPr/>
        </p:nvPicPr>
        <p:blipFill rotWithShape="1">
          <a:blip r:embed="rId5">
            <a:alphaModFix/>
          </a:blip>
          <a:srcRect/>
          <a:stretch/>
        </p:blipFill>
        <p:spPr>
          <a:xfrm>
            <a:off x="2824563" y="5967617"/>
            <a:ext cx="365120" cy="365120"/>
          </a:xfrm>
          <a:prstGeom prst="rect">
            <a:avLst/>
          </a:prstGeom>
          <a:noFill/>
          <a:ln>
            <a:noFill/>
          </a:ln>
        </p:spPr>
      </p:pic>
      <p:pic>
        <p:nvPicPr>
          <p:cNvPr id="411" name="Google Shape;411;p26" descr="A picture containing drawing&#10;&#10;Description automatically generated">
            <a:hlinkClick r:id="rId6"/>
          </p:cNvPr>
          <p:cNvPicPr preferRelativeResize="0"/>
          <p:nvPr/>
        </p:nvPicPr>
        <p:blipFill rotWithShape="1">
          <a:blip r:embed="rId7">
            <a:alphaModFix/>
          </a:blip>
          <a:srcRect/>
          <a:stretch/>
        </p:blipFill>
        <p:spPr>
          <a:xfrm>
            <a:off x="7886859" y="6009633"/>
            <a:ext cx="365120" cy="365120"/>
          </a:xfrm>
          <a:prstGeom prst="rect">
            <a:avLst/>
          </a:prstGeom>
          <a:noFill/>
          <a:ln>
            <a:noFill/>
          </a:ln>
        </p:spPr>
      </p:pic>
      <p:pic>
        <p:nvPicPr>
          <p:cNvPr id="412" name="Google Shape;412;p26" descr="A picture containing graphics, drawing&#10;&#10;Description automatically generated">
            <a:hlinkClick r:id="rId8"/>
          </p:cNvPr>
          <p:cNvPicPr preferRelativeResize="0"/>
          <p:nvPr/>
        </p:nvPicPr>
        <p:blipFill rotWithShape="1">
          <a:blip r:embed="rId9">
            <a:alphaModFix/>
          </a:blip>
          <a:srcRect/>
          <a:stretch/>
        </p:blipFill>
        <p:spPr>
          <a:xfrm>
            <a:off x="4492378" y="5988631"/>
            <a:ext cx="365120" cy="365120"/>
          </a:xfrm>
          <a:prstGeom prst="rect">
            <a:avLst/>
          </a:prstGeom>
          <a:noFill/>
          <a:ln>
            <a:noFill/>
          </a:ln>
        </p:spPr>
      </p:pic>
      <p:pic>
        <p:nvPicPr>
          <p:cNvPr id="413" name="Google Shape;413;p26" descr="A picture containing room, shirt, computer&#10;&#10;Description automatically generated">
            <a:hlinkClick r:id="rId10"/>
          </p:cNvPr>
          <p:cNvPicPr preferRelativeResize="0"/>
          <p:nvPr/>
        </p:nvPicPr>
        <p:blipFill rotWithShape="1">
          <a:blip r:embed="rId11">
            <a:alphaModFix/>
          </a:blip>
          <a:srcRect/>
          <a:stretch/>
        </p:blipFill>
        <p:spPr>
          <a:xfrm>
            <a:off x="6217165" y="5992398"/>
            <a:ext cx="365120" cy="365120"/>
          </a:xfrm>
          <a:prstGeom prst="rect">
            <a:avLst/>
          </a:prstGeom>
          <a:noFill/>
          <a:ln>
            <a:noFill/>
          </a:ln>
        </p:spPr>
      </p:pic>
      <p:pic>
        <p:nvPicPr>
          <p:cNvPr id="414" name="Google Shape;414;p26" descr="A close up of a sign&#10;&#10;Description automatically generated">
            <a:hlinkClick r:id="rId12"/>
          </p:cNvPr>
          <p:cNvPicPr preferRelativeResize="0"/>
          <p:nvPr/>
        </p:nvPicPr>
        <p:blipFill rotWithShape="1">
          <a:blip r:embed="rId13">
            <a:alphaModFix/>
          </a:blip>
          <a:srcRect/>
          <a:stretch/>
        </p:blipFill>
        <p:spPr>
          <a:xfrm>
            <a:off x="9657098" y="5991124"/>
            <a:ext cx="384442" cy="384442"/>
          </a:xfrm>
          <a:prstGeom prst="rect">
            <a:avLst/>
          </a:prstGeom>
          <a:noFill/>
          <a:ln>
            <a:noFill/>
          </a:ln>
        </p:spPr>
      </p:pic>
      <p:sp>
        <p:nvSpPr>
          <p:cNvPr id="415" name="Google Shape;415;p26"/>
          <p:cNvSpPr txBox="1"/>
          <p:nvPr/>
        </p:nvSpPr>
        <p:spPr>
          <a:xfrm>
            <a:off x="3199335" y="6003390"/>
            <a:ext cx="1321800" cy="323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92929"/>
              </a:buClr>
              <a:buSzPts val="1600"/>
              <a:buFont typeface="Georgia"/>
              <a:buNone/>
            </a:pPr>
            <a:r>
              <a:rPr lang="en-GB" dirty="0">
                <a:solidFill>
                  <a:srgbClr val="FFFFFF"/>
                </a:solidFill>
              </a:rPr>
              <a:t>/insofeglobal/</a:t>
            </a:r>
            <a:endParaRPr dirty="0">
              <a:solidFill>
                <a:srgbClr val="FFFFFF"/>
              </a:solidFill>
            </a:endParaRPr>
          </a:p>
        </p:txBody>
      </p:sp>
      <p:sp>
        <p:nvSpPr>
          <p:cNvPr id="416" name="Google Shape;416;p26"/>
          <p:cNvSpPr txBox="1"/>
          <p:nvPr/>
        </p:nvSpPr>
        <p:spPr>
          <a:xfrm>
            <a:off x="4868000" y="6009633"/>
            <a:ext cx="1321800" cy="323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92929"/>
              </a:buClr>
              <a:buSzPts val="1600"/>
              <a:buFont typeface="Georgia"/>
              <a:buNone/>
            </a:pPr>
            <a:r>
              <a:rPr lang="en-GB" dirty="0">
                <a:solidFill>
                  <a:srgbClr val="FFFFFF"/>
                </a:solidFill>
              </a:rPr>
              <a:t>/school/insofe/</a:t>
            </a:r>
            <a:endParaRPr dirty="0">
              <a:solidFill>
                <a:srgbClr val="FFFFFF"/>
              </a:solidFill>
            </a:endParaRPr>
          </a:p>
        </p:txBody>
      </p:sp>
      <p:sp>
        <p:nvSpPr>
          <p:cNvPr id="417" name="Google Shape;417;p26"/>
          <p:cNvSpPr txBox="1"/>
          <p:nvPr/>
        </p:nvSpPr>
        <p:spPr>
          <a:xfrm>
            <a:off x="6593624" y="6030643"/>
            <a:ext cx="1321800" cy="323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92929"/>
              </a:buClr>
              <a:buSzPts val="1600"/>
              <a:buFont typeface="Georgia"/>
              <a:buNone/>
            </a:pPr>
            <a:r>
              <a:rPr lang="en-GB" dirty="0">
                <a:solidFill>
                  <a:srgbClr val="FFFFFF"/>
                </a:solidFill>
              </a:rPr>
              <a:t>/INSOFEedu</a:t>
            </a:r>
            <a:endParaRPr dirty="0">
              <a:solidFill>
                <a:srgbClr val="FFFFFF"/>
              </a:solidFill>
            </a:endParaRPr>
          </a:p>
        </p:txBody>
      </p:sp>
      <p:sp>
        <p:nvSpPr>
          <p:cNvPr id="418" name="Google Shape;418;p26"/>
          <p:cNvSpPr txBox="1"/>
          <p:nvPr/>
        </p:nvSpPr>
        <p:spPr>
          <a:xfrm>
            <a:off x="8263328" y="5988632"/>
            <a:ext cx="1452179" cy="34410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92929"/>
              </a:buClr>
              <a:buSzPts val="1600"/>
              <a:buFont typeface="Georgia"/>
              <a:buNone/>
            </a:pPr>
            <a:r>
              <a:rPr lang="en-GB" dirty="0">
                <a:solidFill>
                  <a:srgbClr val="FFFFFF"/>
                </a:solidFill>
              </a:rPr>
              <a:t>/insofe_global/</a:t>
            </a:r>
            <a:endParaRPr dirty="0">
              <a:solidFill>
                <a:srgbClr val="FFFFFF"/>
              </a:solidFill>
            </a:endParaRPr>
          </a:p>
        </p:txBody>
      </p:sp>
      <p:sp>
        <p:nvSpPr>
          <p:cNvPr id="419" name="Google Shape;419;p26"/>
          <p:cNvSpPr txBox="1"/>
          <p:nvPr/>
        </p:nvSpPr>
        <p:spPr>
          <a:xfrm>
            <a:off x="10041535" y="6003390"/>
            <a:ext cx="1321800" cy="323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292929"/>
              </a:buClr>
              <a:buSzPts val="1600"/>
              <a:buFont typeface="Georgia"/>
              <a:buNone/>
            </a:pPr>
            <a:r>
              <a:rPr lang="en-GB" dirty="0">
                <a:solidFill>
                  <a:srgbClr val="FFFFFF"/>
                </a:solidFill>
              </a:rPr>
              <a:t>/InsofeVideos</a:t>
            </a:r>
            <a:endParaRPr dirty="0">
              <a:solidFill>
                <a:srgbClr val="FFFFFF"/>
              </a:solidFill>
            </a:endParaRPr>
          </a:p>
        </p:txBody>
      </p:sp>
      <p:sp>
        <p:nvSpPr>
          <p:cNvPr id="21" name="Google Shape;415;p26">
            <a:extLst>
              <a:ext uri="{FF2B5EF4-FFF2-40B4-BE49-F238E27FC236}">
                <a16:creationId xmlns:a16="http://schemas.microsoft.com/office/drawing/2014/main" id="{E556E4B9-9F89-3E40-872D-44C719FC37E3}"/>
              </a:ext>
            </a:extLst>
          </p:cNvPr>
          <p:cNvSpPr txBox="1"/>
          <p:nvPr/>
        </p:nvSpPr>
        <p:spPr>
          <a:xfrm>
            <a:off x="528387" y="5408732"/>
            <a:ext cx="2186238" cy="365120"/>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292929"/>
              </a:buClr>
              <a:buSzPts val="1600"/>
              <a:buFont typeface="Georgia"/>
              <a:buNone/>
            </a:pPr>
            <a:r>
              <a:rPr lang="en-US" b="1" u="sng" dirty="0">
                <a:solidFill>
                  <a:srgbClr val="FFFFFF"/>
                </a:solidFill>
                <a:latin typeface="Candara" panose="020E0502030303020204" pitchFamily="34" charset="0"/>
              </a:rPr>
              <a:t>Email:</a:t>
            </a:r>
            <a:r>
              <a:rPr lang="en-US" dirty="0">
                <a:solidFill>
                  <a:srgbClr val="FFFFFF"/>
                </a:solidFill>
                <a:latin typeface="Candara" panose="020E0502030303020204" pitchFamily="34" charset="0"/>
              </a:rPr>
              <a:t> info@insofe.edu.in</a:t>
            </a:r>
            <a:endParaRPr dirty="0">
              <a:solidFill>
                <a:srgbClr val="FFFFFF"/>
              </a:solidFill>
              <a:latin typeface="Candara" panose="020E0502030303020204" pitchFamily="34" charset="0"/>
            </a:endParaRPr>
          </a:p>
        </p:txBody>
      </p:sp>
      <p:sp>
        <p:nvSpPr>
          <p:cNvPr id="22" name="Google Shape;415;p26">
            <a:extLst>
              <a:ext uri="{FF2B5EF4-FFF2-40B4-BE49-F238E27FC236}">
                <a16:creationId xmlns:a16="http://schemas.microsoft.com/office/drawing/2014/main" id="{E10B69E6-22C4-8441-9883-ED4A57F36025}"/>
              </a:ext>
            </a:extLst>
          </p:cNvPr>
          <p:cNvSpPr txBox="1"/>
          <p:nvPr/>
        </p:nvSpPr>
        <p:spPr>
          <a:xfrm>
            <a:off x="2956441" y="5408732"/>
            <a:ext cx="2323279" cy="365120"/>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292929"/>
              </a:buClr>
              <a:buSzPts val="1600"/>
              <a:buFont typeface="Georgia"/>
              <a:buNone/>
            </a:pPr>
            <a:r>
              <a:rPr lang="en-US" b="1" u="sng" dirty="0">
                <a:solidFill>
                  <a:srgbClr val="FFFFFF"/>
                </a:solidFill>
                <a:latin typeface="Candara" panose="020E0502030303020204" pitchFamily="34" charset="0"/>
              </a:rPr>
              <a:t>Website:</a:t>
            </a:r>
            <a:r>
              <a:rPr lang="en-US" dirty="0">
                <a:solidFill>
                  <a:srgbClr val="FFFFFF"/>
                </a:solidFill>
                <a:latin typeface="Candara" panose="020E0502030303020204" pitchFamily="34" charset="0"/>
              </a:rPr>
              <a:t> www.insofe.edu.in</a:t>
            </a:r>
            <a:endParaRPr dirty="0">
              <a:solidFill>
                <a:srgbClr val="FFFFFF"/>
              </a:solidFill>
              <a:latin typeface="Candara" panose="020E05020303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bwMode="auto">
          <a:xfrm>
            <a:off x="1143000" y="128338"/>
            <a:ext cx="9848850" cy="101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kern="0">
                <a:latin typeface="Arial" panose="020B0604020202020204" pitchFamily="34" charset="0"/>
                <a:cs typeface="Arial" panose="020B0604020202020204" pitchFamily="34" charset="0"/>
              </a:rPr>
              <a:t>Hypothesis tests give a way of using samples to test whether statistical claims are likely to be true or not.</a:t>
            </a:r>
          </a:p>
          <a:p>
            <a:pPr marL="0" indent="0">
              <a:buNone/>
            </a:pPr>
            <a:endParaRPr lang="en-US" sz="2800" kern="0">
              <a:latin typeface="Arial" panose="020B0604020202020204" pitchFamily="34" charset="0"/>
              <a:cs typeface="Arial" panose="020B0604020202020204" pitchFamily="34" charset="0"/>
            </a:endParaRPr>
          </a:p>
          <a:p>
            <a:pPr marL="0" indent="0">
              <a:buNone/>
            </a:pPr>
            <a:endParaRPr lang="en-US" sz="2800" kern="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017" t="2815" r="22450"/>
          <a:stretch/>
        </p:blipFill>
        <p:spPr>
          <a:xfrm>
            <a:off x="1407793" y="1138882"/>
            <a:ext cx="1945007" cy="5376389"/>
          </a:xfr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5256" t="3715" r="31814"/>
          <a:stretch/>
        </p:blipFill>
        <p:spPr>
          <a:xfrm>
            <a:off x="3581400" y="1124466"/>
            <a:ext cx="1352036" cy="5390805"/>
          </a:xfrm>
          <a:prstGeom prst="rect">
            <a:avLst/>
          </a:prstGeom>
        </p:spPr>
      </p:pic>
      <p:sp>
        <p:nvSpPr>
          <p:cNvPr id="7" name="Slide Number Placeholder 1">
            <a:extLst>
              <a:ext uri="{FF2B5EF4-FFF2-40B4-BE49-F238E27FC236}">
                <a16:creationId xmlns:a16="http://schemas.microsoft.com/office/drawing/2014/main" id="{2DDED653-CBB8-8741-A798-6A3EC759C074}"/>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4</a:t>
            </a:fld>
            <a:endParaRPr lang="en-US"/>
          </a:p>
        </p:txBody>
      </p:sp>
      <p:sp>
        <p:nvSpPr>
          <p:cNvPr id="8" name="Google Shape;306;p15">
            <a:extLst>
              <a:ext uri="{FF2B5EF4-FFF2-40B4-BE49-F238E27FC236}">
                <a16:creationId xmlns:a16="http://schemas.microsoft.com/office/drawing/2014/main" id="{BDC8AC8B-623D-E843-9C04-BDE3B7D1EE1D}"/>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“The first problem for all of us, men and women, is not to learn, but to unlearn.” – </a:t>
            </a:r>
            <a:r>
              <a:rPr lang="en-IN" b="1" dirty="0">
                <a:solidFill>
                  <a:schemeClr val="bg1"/>
                </a:solidFill>
              </a:rPr>
              <a:t>Gloria Steinem</a:t>
            </a:r>
            <a:endParaRPr b="1" dirty="0">
              <a:solidFill>
                <a:schemeClr val="bg1"/>
              </a:solidFill>
            </a:endParaRPr>
          </a:p>
        </p:txBody>
      </p:sp>
      <p:pic>
        <p:nvPicPr>
          <p:cNvPr id="1030" name="Picture 6" descr="Garnier Men Powerlight Sweat + Oil Control Fairness Moisturiser -  Hummart.com">
            <a:extLst>
              <a:ext uri="{FF2B5EF4-FFF2-40B4-BE49-F238E27FC236}">
                <a16:creationId xmlns:a16="http://schemas.microsoft.com/office/drawing/2014/main" id="{1E3C9467-730D-0A46-A07D-2FCC747838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19" t="8254" r="8307" b="56190"/>
          <a:stretch/>
        </p:blipFill>
        <p:spPr bwMode="auto">
          <a:xfrm>
            <a:off x="5162035" y="1138882"/>
            <a:ext cx="6876639" cy="29396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996408B-5999-3E48-AC43-9B1C38C1959E}"/>
                  </a:ext>
                </a:extLst>
              </p14:cNvPr>
              <p14:cNvContentPartPr/>
              <p14:nvPr/>
            </p14:nvContentPartPr>
            <p14:xfrm>
              <a:off x="8162891" y="3989789"/>
              <a:ext cx="1976400" cy="41040"/>
            </p14:xfrm>
          </p:contentPart>
        </mc:Choice>
        <mc:Fallback xmlns="">
          <p:pic>
            <p:nvPicPr>
              <p:cNvPr id="3" name="Ink 2">
                <a:extLst>
                  <a:ext uri="{FF2B5EF4-FFF2-40B4-BE49-F238E27FC236}">
                    <a16:creationId xmlns:a16="http://schemas.microsoft.com/office/drawing/2014/main" id="{2996408B-5999-3E48-AC43-9B1C38C1959E}"/>
                  </a:ext>
                </a:extLst>
              </p:cNvPr>
              <p:cNvPicPr/>
              <p:nvPr/>
            </p:nvPicPr>
            <p:blipFill>
              <a:blip r:embed="rId6"/>
              <a:stretch>
                <a:fillRect/>
              </a:stretch>
            </p:blipFill>
            <p:spPr>
              <a:xfrm>
                <a:off x="8145251" y="3972149"/>
                <a:ext cx="2012040" cy="76680"/>
              </a:xfrm>
              <a:prstGeom prst="rect">
                <a:avLst/>
              </a:prstGeom>
            </p:spPr>
          </p:pic>
        </mc:Fallback>
      </mc:AlternateContent>
    </p:spTree>
    <p:extLst>
      <p:ext uri="{BB962C8B-B14F-4D97-AF65-F5344CB8AC3E}">
        <p14:creationId xmlns:p14="http://schemas.microsoft.com/office/powerpoint/2010/main" val="298982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76" y="103983"/>
            <a:ext cx="7363724" cy="845341"/>
          </a:xfrm>
        </p:spPr>
        <p:txBody>
          <a:bodyPr/>
          <a:lstStyle/>
          <a:p>
            <a:r>
              <a:rPr lang="en-US" sz="4000"/>
              <a:t>Hypothesis Testing Process</a:t>
            </a:r>
          </a:p>
        </p:txBody>
      </p:sp>
      <p:pic>
        <p:nvPicPr>
          <p:cNvPr id="4" name="Picture 2" descr="http://blogs.plos.org/models/files/2014/09/norm.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03" t="19139" r="8528" b="21467"/>
          <a:stretch/>
        </p:blipFill>
        <p:spPr bwMode="auto">
          <a:xfrm>
            <a:off x="7391400" y="228600"/>
            <a:ext cx="4572000" cy="28956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flipV="1">
            <a:off x="9690100" y="304802"/>
            <a:ext cx="0" cy="2667001"/>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9690100" y="3048001"/>
            <a:ext cx="0" cy="533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734750" y="3562291"/>
            <a:ext cx="5304850" cy="400110"/>
          </a:xfrm>
          <a:prstGeom prst="rect">
            <a:avLst/>
          </a:prstGeom>
          <a:noFill/>
        </p:spPr>
        <p:txBody>
          <a:bodyPr wrap="none" rtlCol="0">
            <a:spAutoFit/>
          </a:bodyPr>
          <a:lstStyle/>
          <a:p>
            <a:r>
              <a:rPr lang="en-IN" sz="2000" dirty="0">
                <a:latin typeface="Arial" panose="020B0604020202020204" pitchFamily="34" charset="0"/>
              </a:rPr>
              <a:t>Claim or Expectation, say, 2 tones of fairness</a:t>
            </a:r>
          </a:p>
        </p:txBody>
      </p:sp>
      <p:cxnSp>
        <p:nvCxnSpPr>
          <p:cNvPr id="7" name="Curved Connector 6"/>
          <p:cNvCxnSpPr>
            <a:cxnSpLocks/>
          </p:cNvCxnSpPr>
          <p:nvPr/>
        </p:nvCxnSpPr>
        <p:spPr>
          <a:xfrm rot="5400000" flipH="1" flipV="1">
            <a:off x="8507811" y="3682000"/>
            <a:ext cx="1625631" cy="103946"/>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372600" y="952502"/>
            <a:ext cx="0" cy="198120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8692362" y="4546788"/>
            <a:ext cx="1181734" cy="400110"/>
          </a:xfrm>
          <a:prstGeom prst="rect">
            <a:avLst/>
          </a:prstGeom>
          <a:noFill/>
        </p:spPr>
        <p:txBody>
          <a:bodyPr wrap="none" rtlCol="0">
            <a:spAutoFit/>
          </a:bodyPr>
          <a:lstStyle/>
          <a:p>
            <a:r>
              <a:rPr lang="en-IN" sz="2000">
                <a:solidFill>
                  <a:srgbClr val="C00000"/>
                </a:solidFill>
                <a:latin typeface="Arial" panose="020B0604020202020204" pitchFamily="34" charset="0"/>
              </a:rPr>
              <a:t>This far?</a:t>
            </a:r>
          </a:p>
        </p:txBody>
      </p:sp>
      <p:cxnSp>
        <p:nvCxnSpPr>
          <p:cNvPr id="14" name="Curved Connector 13"/>
          <p:cNvCxnSpPr>
            <a:cxnSpLocks/>
          </p:cNvCxnSpPr>
          <p:nvPr/>
        </p:nvCxnSpPr>
        <p:spPr>
          <a:xfrm rot="5400000" flipH="1" flipV="1">
            <a:off x="7701007" y="3857606"/>
            <a:ext cx="2311401" cy="463597"/>
          </a:xfrm>
          <a:prstGeom prst="curvedConnector3">
            <a:avLst>
              <a:gd name="adj1" fmla="val 52167"/>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9088508" y="1866901"/>
            <a:ext cx="0" cy="1066802"/>
          </a:xfrm>
          <a:prstGeom prst="line">
            <a:avLst/>
          </a:prstGeom>
          <a:ln>
            <a:solidFill>
              <a:srgbClr val="00B050"/>
            </a:solidFill>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8050147" y="5213295"/>
            <a:ext cx="1181734" cy="400110"/>
          </a:xfrm>
          <a:prstGeom prst="rect">
            <a:avLst/>
          </a:prstGeom>
          <a:noFill/>
        </p:spPr>
        <p:txBody>
          <a:bodyPr wrap="none" rtlCol="0">
            <a:spAutoFit/>
          </a:bodyPr>
          <a:lstStyle/>
          <a:p>
            <a:r>
              <a:rPr lang="en-IN" sz="2000">
                <a:solidFill>
                  <a:srgbClr val="00B050"/>
                </a:solidFill>
                <a:latin typeface="Arial" panose="020B0604020202020204" pitchFamily="34" charset="0"/>
              </a:rPr>
              <a:t>This far?</a:t>
            </a:r>
          </a:p>
        </p:txBody>
      </p:sp>
      <p:cxnSp>
        <p:nvCxnSpPr>
          <p:cNvPr id="24" name="Curved Connector 23"/>
          <p:cNvCxnSpPr>
            <a:cxnSpLocks/>
          </p:cNvCxnSpPr>
          <p:nvPr/>
        </p:nvCxnSpPr>
        <p:spPr>
          <a:xfrm rot="5400000" flipH="1" flipV="1">
            <a:off x="7410087" y="3335134"/>
            <a:ext cx="1824196" cy="830829"/>
          </a:xfrm>
          <a:prstGeom prst="curvedConnector3">
            <a:avLst>
              <a:gd name="adj1" fmla="val 65793"/>
            </a:avLst>
          </a:prstGeom>
          <a:ln>
            <a:solidFill>
              <a:srgbClr val="9966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737600" y="2674301"/>
            <a:ext cx="0" cy="234000"/>
          </a:xfrm>
          <a:prstGeom prst="line">
            <a:avLst/>
          </a:prstGeom>
          <a:ln>
            <a:solidFill>
              <a:srgbClr val="996600"/>
            </a:solidFill>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7315200" y="4700628"/>
            <a:ext cx="1181734" cy="400110"/>
          </a:xfrm>
          <a:prstGeom prst="rect">
            <a:avLst/>
          </a:prstGeom>
          <a:noFill/>
        </p:spPr>
        <p:txBody>
          <a:bodyPr wrap="none" rtlCol="0">
            <a:spAutoFit/>
          </a:bodyPr>
          <a:lstStyle/>
          <a:p>
            <a:r>
              <a:rPr lang="en-IN" sz="2000">
                <a:solidFill>
                  <a:srgbClr val="996600"/>
                </a:solidFill>
                <a:latin typeface="Arial" panose="020B0604020202020204" pitchFamily="34" charset="0"/>
              </a:rPr>
              <a:t>This far?</a:t>
            </a:r>
          </a:p>
        </p:txBody>
      </p:sp>
      <p:sp>
        <p:nvSpPr>
          <p:cNvPr id="27" name="Slide Number Placeholder 1">
            <a:extLst>
              <a:ext uri="{FF2B5EF4-FFF2-40B4-BE49-F238E27FC236}">
                <a16:creationId xmlns:a16="http://schemas.microsoft.com/office/drawing/2014/main" id="{791DCD54-724F-AB49-8E5C-D6BF1ACE64A8}"/>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5</a:t>
            </a:fld>
            <a:endParaRPr lang="en-US"/>
          </a:p>
        </p:txBody>
      </p:sp>
      <p:sp>
        <p:nvSpPr>
          <p:cNvPr id="28" name="Google Shape;306;p15">
            <a:extLst>
              <a:ext uri="{FF2B5EF4-FFF2-40B4-BE49-F238E27FC236}">
                <a16:creationId xmlns:a16="http://schemas.microsoft.com/office/drawing/2014/main" id="{C735FA39-4AD3-7D49-929D-BFE6A67C3A3B}"/>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“People learn something every day, and a lot of times it's that what they learned the day before was wrong.” – </a:t>
            </a:r>
            <a:r>
              <a:rPr lang="en-IN" b="1" dirty="0">
                <a:solidFill>
                  <a:schemeClr val="bg1"/>
                </a:solidFill>
              </a:rPr>
              <a:t>Bill Vaughan</a:t>
            </a:r>
            <a:endParaRPr b="1" dirty="0">
              <a:solidFill>
                <a:schemeClr val="bg1"/>
              </a:solidFill>
            </a:endParaRPr>
          </a:p>
        </p:txBody>
      </p:sp>
    </p:spTree>
    <p:extLst>
      <p:ext uri="{BB962C8B-B14F-4D97-AF65-F5344CB8AC3E}">
        <p14:creationId xmlns:p14="http://schemas.microsoft.com/office/powerpoint/2010/main" val="3469606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076" y="103983"/>
            <a:ext cx="9706874" cy="845341"/>
          </a:xfrm>
        </p:spPr>
        <p:txBody>
          <a:bodyPr/>
          <a:lstStyle/>
          <a:p>
            <a:r>
              <a:rPr lang="en-US" sz="4000" dirty="0"/>
              <a:t>Hypothesis Testing 5 STEP Process</a:t>
            </a:r>
          </a:p>
        </p:txBody>
      </p:sp>
      <p:sp>
        <p:nvSpPr>
          <p:cNvPr id="27" name="Slide Number Placeholder 1">
            <a:extLst>
              <a:ext uri="{FF2B5EF4-FFF2-40B4-BE49-F238E27FC236}">
                <a16:creationId xmlns:a16="http://schemas.microsoft.com/office/drawing/2014/main" id="{791DCD54-724F-AB49-8E5C-D6BF1ACE64A8}"/>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6</a:t>
            </a:fld>
            <a:endParaRPr lang="en-US"/>
          </a:p>
        </p:txBody>
      </p:sp>
      <p:sp>
        <p:nvSpPr>
          <p:cNvPr id="28" name="Google Shape;306;p15">
            <a:extLst>
              <a:ext uri="{FF2B5EF4-FFF2-40B4-BE49-F238E27FC236}">
                <a16:creationId xmlns:a16="http://schemas.microsoft.com/office/drawing/2014/main" id="{C735FA39-4AD3-7D49-929D-BFE6A67C3A3B}"/>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“People learn something every day, and a lot of times it's that what they learned the day before was wrong.” – </a:t>
            </a:r>
            <a:r>
              <a:rPr lang="en-IN" b="1" dirty="0">
                <a:solidFill>
                  <a:schemeClr val="bg1"/>
                </a:solidFill>
              </a:rPr>
              <a:t>Bill Vaughan</a:t>
            </a:r>
            <a:endParaRPr b="1" dirty="0">
              <a:solidFill>
                <a:schemeClr val="bg1"/>
              </a:solidFill>
            </a:endParaRPr>
          </a:p>
        </p:txBody>
      </p:sp>
      <p:graphicFrame>
        <p:nvGraphicFramePr>
          <p:cNvPr id="3" name="Diagram 2">
            <a:extLst>
              <a:ext uri="{FF2B5EF4-FFF2-40B4-BE49-F238E27FC236}">
                <a16:creationId xmlns:a16="http://schemas.microsoft.com/office/drawing/2014/main" id="{935F6409-05E0-C840-8EE8-F100F5D604B5}"/>
              </a:ext>
            </a:extLst>
          </p:cNvPr>
          <p:cNvGraphicFramePr/>
          <p:nvPr>
            <p:extLst>
              <p:ext uri="{D42A27DB-BD31-4B8C-83A1-F6EECF244321}">
                <p14:modId xmlns:p14="http://schemas.microsoft.com/office/powerpoint/2010/main" val="2987288706"/>
              </p:ext>
            </p:extLst>
          </p:nvPr>
        </p:nvGraphicFramePr>
        <p:xfrm>
          <a:off x="457200" y="2043882"/>
          <a:ext cx="11244263" cy="3071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02694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3"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1"/>
            <a:ext cx="10096500" cy="990599"/>
          </a:xfrm>
        </p:spPr>
        <p:txBody>
          <a:bodyPr/>
          <a:lstStyle/>
          <a:p>
            <a:r>
              <a:rPr lang="en-US" sz="3600" dirty="0"/>
              <a:t>Step 1: Decide on the hypothesis</a:t>
            </a:r>
          </a:p>
        </p:txBody>
      </p:sp>
      <mc:AlternateContent xmlns:mc="http://schemas.openxmlformats.org/markup-compatibility/2006" xmlns:a14="http://schemas.microsoft.com/office/drawing/2010/main">
        <mc:Choice Requires="a14">
          <p:sp>
            <p:nvSpPr>
              <p:cNvPr id="5" name="Content Placeholder 2"/>
              <p:cNvSpPr txBox="1">
                <a:spLocks/>
              </p:cNvSpPr>
              <p:nvPr/>
            </p:nvSpPr>
            <p:spPr bwMode="auto">
              <a:xfrm>
                <a:off x="457200" y="1142999"/>
                <a:ext cx="11353800" cy="43434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kern="0" dirty="0">
                    <a:latin typeface="Arial" panose="020B0604020202020204" pitchFamily="34" charset="0"/>
                    <a:cs typeface="Arial" panose="020B0604020202020204" pitchFamily="34" charset="0"/>
                  </a:rPr>
                  <a:t>Garnier Men </a:t>
                </a:r>
                <a:r>
                  <a:rPr lang="en-US" sz="2800" kern="0" dirty="0" err="1">
                    <a:latin typeface="Arial" panose="020B0604020202020204" pitchFamily="34" charset="0"/>
                    <a:cs typeface="Arial" panose="020B0604020202020204" pitchFamily="34" charset="0"/>
                  </a:rPr>
                  <a:t>PowerWhite</a:t>
                </a:r>
                <a:r>
                  <a:rPr lang="en-US" sz="2800" kern="0" dirty="0">
                    <a:latin typeface="Arial" panose="020B0604020202020204" pitchFamily="34" charset="0"/>
                    <a:cs typeface="Arial" panose="020B0604020202020204" pitchFamily="34" charset="0"/>
                  </a:rPr>
                  <a:t> improves fairness by 2 tones within 4 weeks.</a:t>
                </a:r>
              </a:p>
              <a:p>
                <a:pPr marL="0" indent="0">
                  <a:buNone/>
                </a:pPr>
                <a:r>
                  <a:rPr lang="en-US" sz="2800" kern="0" dirty="0">
                    <a:latin typeface="Arial" panose="020B0604020202020204" pitchFamily="34" charset="0"/>
                    <a:cs typeface="Arial" panose="020B0604020202020204" pitchFamily="34" charset="0"/>
                  </a:rPr>
                  <a:t>This is called Null Hypothesis and is represented by H</a:t>
                </a:r>
                <a:r>
                  <a:rPr lang="en-US" sz="2800" kern="0" baseline="-25000" dirty="0">
                    <a:latin typeface="Arial" panose="020B0604020202020204" pitchFamily="34" charset="0"/>
                    <a:cs typeface="Arial" panose="020B0604020202020204" pitchFamily="34" charset="0"/>
                  </a:rPr>
                  <a:t>0</a:t>
                </a:r>
                <a:r>
                  <a:rPr lang="en-US" sz="2800" kern="0" dirty="0">
                    <a:latin typeface="Arial" panose="020B0604020202020204" pitchFamily="34" charset="0"/>
                    <a:cs typeface="Arial" panose="020B0604020202020204" pitchFamily="34" charset="0"/>
                  </a:rPr>
                  <a:t>.</a:t>
                </a:r>
              </a:p>
              <a:p>
                <a:pPr marL="0" indent="0">
                  <a:buNone/>
                </a:pPr>
                <a:endParaRPr lang="en-US" sz="1200" kern="0" dirty="0">
                  <a:latin typeface="Arial" panose="020B0604020202020204" pitchFamily="34" charset="0"/>
                  <a:cs typeface="Arial" panose="020B0604020202020204" pitchFamily="34" charset="0"/>
                </a:endParaRPr>
              </a:p>
              <a:p>
                <a:pPr marL="0" indent="0">
                  <a:buNone/>
                </a:pPr>
                <a:r>
                  <a:rPr lang="en-US" sz="2800" kern="0" dirty="0">
                    <a:latin typeface="Arial" panose="020B0604020202020204" pitchFamily="34" charset="0"/>
                    <a:cs typeface="Arial" panose="020B0604020202020204" pitchFamily="34" charset="0"/>
                  </a:rPr>
                  <a:t>In this case, </a:t>
                </a:r>
                <a14:m>
                  <m:oMath xmlns:m="http://schemas.openxmlformats.org/officeDocument/2006/math">
                    <m:r>
                      <a:rPr lang="en-US" sz="2800" i="1" kern="0" dirty="0" smtClean="0">
                        <a:latin typeface="Cambria Math" panose="02040503050406030204" pitchFamily="18" charset="0"/>
                        <a:cs typeface="Arial" panose="020B0604020202020204" pitchFamily="34" charset="0"/>
                      </a:rPr>
                      <m:t>𝐻</m:t>
                    </m:r>
                    <m:r>
                      <a:rPr lang="en-US" sz="2800" i="1" kern="0" baseline="-25000" dirty="0">
                        <a:latin typeface="Cambria Math" panose="02040503050406030204" pitchFamily="18" charset="0"/>
                        <a:cs typeface="Arial" panose="020B0604020202020204" pitchFamily="34" charset="0"/>
                      </a:rPr>
                      <m:t>0</m:t>
                    </m:r>
                    <m:r>
                      <a:rPr lang="en-US" sz="2800" i="1" kern="0" dirty="0">
                        <a:latin typeface="Cambria Math" panose="02040503050406030204" pitchFamily="18" charset="0"/>
                        <a:cs typeface="Arial" panose="020B0604020202020204" pitchFamily="34" charset="0"/>
                      </a:rPr>
                      <m:t>: </m:t>
                    </m:r>
                    <m:r>
                      <a:rPr lang="en-US" sz="2800" i="1" kern="0" dirty="0">
                        <a:latin typeface="Cambria Math" panose="02040503050406030204" pitchFamily="18" charset="0"/>
                        <a:cs typeface="Arial" panose="020B0604020202020204" pitchFamily="34" charset="0"/>
                      </a:rPr>
                      <m:t>𝑇𝑜𝑛𝑒</m:t>
                    </m:r>
                    <m:r>
                      <a:rPr lang="en-US" sz="2800" i="1" kern="0" dirty="0">
                        <a:latin typeface="Cambria Math" panose="02040503050406030204" pitchFamily="18" charset="0"/>
                        <a:cs typeface="Arial" panose="020B0604020202020204" pitchFamily="34" charset="0"/>
                      </a:rPr>
                      <m:t> = 2</m:t>
                    </m:r>
                  </m:oMath>
                </a14:m>
                <a:endParaRPr lang="en-US" sz="2800" kern="0" dirty="0">
                  <a:latin typeface="Arial" panose="020B0604020202020204" pitchFamily="34" charset="0"/>
                  <a:cs typeface="Arial" panose="020B0604020202020204" pitchFamily="34" charset="0"/>
                </a:endParaRPr>
              </a:p>
              <a:p>
                <a:pPr marL="0" indent="0">
                  <a:buNone/>
                </a:pPr>
                <a:endParaRPr lang="en-US" sz="1200" kern="0" dirty="0">
                  <a:latin typeface="Arial" panose="020B0604020202020204" pitchFamily="34" charset="0"/>
                  <a:cs typeface="Arial" panose="020B0604020202020204" pitchFamily="34" charset="0"/>
                </a:endParaRPr>
              </a:p>
              <a:p>
                <a:pPr marL="0" indent="0">
                  <a:buNone/>
                </a:pPr>
                <a:r>
                  <a:rPr lang="en-US" sz="2800" kern="0" dirty="0">
                    <a:latin typeface="Arial" panose="020B0604020202020204" pitchFamily="34" charset="0"/>
                    <a:cs typeface="Arial" panose="020B0604020202020204" pitchFamily="34" charset="0"/>
                  </a:rPr>
                  <a:t>If Null Hypothesis is </a:t>
                </a:r>
                <a:r>
                  <a:rPr lang="en-US" sz="2800" b="1" kern="0" dirty="0">
                    <a:solidFill>
                      <a:srgbClr val="C00000"/>
                    </a:solidFill>
                    <a:latin typeface="Arial" panose="020B0604020202020204" pitchFamily="34" charset="0"/>
                    <a:cs typeface="Arial" panose="020B0604020202020204" pitchFamily="34" charset="0"/>
                  </a:rPr>
                  <a:t>rejected</a:t>
                </a:r>
                <a:r>
                  <a:rPr lang="en-US" sz="2800" kern="0" dirty="0">
                    <a:latin typeface="Arial" panose="020B0604020202020204" pitchFamily="34" charset="0"/>
                    <a:cs typeface="Arial" panose="020B0604020202020204" pitchFamily="34" charset="0"/>
                  </a:rPr>
                  <a:t> based on evidence, an Alternate Hypothesis, H</a:t>
                </a:r>
                <a:r>
                  <a:rPr lang="en-US" sz="2800" kern="0" baseline="-25000" dirty="0">
                    <a:latin typeface="Arial" panose="020B0604020202020204" pitchFamily="34" charset="0"/>
                    <a:cs typeface="Arial" panose="020B0604020202020204" pitchFamily="34" charset="0"/>
                  </a:rPr>
                  <a:t>1</a:t>
                </a:r>
                <a:r>
                  <a:rPr lang="en-US" sz="2800" kern="0" dirty="0">
                    <a:latin typeface="Arial" panose="020B0604020202020204" pitchFamily="34" charset="0"/>
                    <a:cs typeface="Arial" panose="020B0604020202020204" pitchFamily="34" charset="0"/>
                  </a:rPr>
                  <a:t>, needs to be accepted.  </a:t>
                </a:r>
                <a:r>
                  <a:rPr lang="en-US" sz="2800" b="1" kern="0" dirty="0">
                    <a:latin typeface="Arial" panose="020B0604020202020204" pitchFamily="34" charset="0"/>
                    <a:cs typeface="Arial" panose="020B0604020202020204" pitchFamily="34" charset="0"/>
                  </a:rPr>
                  <a:t>We always start with the assumption that Null Hypothesis is true.</a:t>
                </a:r>
              </a:p>
              <a:p>
                <a:pPr marL="0" indent="0">
                  <a:buNone/>
                </a:pPr>
                <a:endParaRPr lang="en-US" sz="1200" kern="0" dirty="0">
                  <a:latin typeface="Arial" panose="020B0604020202020204" pitchFamily="34" charset="0"/>
                  <a:cs typeface="Arial" panose="020B0604020202020204" pitchFamily="34" charset="0"/>
                </a:endParaRPr>
              </a:p>
              <a:p>
                <a:pPr marL="0" indent="0">
                  <a:buNone/>
                </a:pPr>
                <a:r>
                  <a:rPr lang="en-US" sz="2800" kern="0" dirty="0">
                    <a:latin typeface="Arial" panose="020B0604020202020204" pitchFamily="34" charset="0"/>
                    <a:cs typeface="Arial" panose="020B0604020202020204" pitchFamily="34" charset="0"/>
                  </a:rPr>
                  <a:t>In this case, </a:t>
                </a:r>
                <a14:m>
                  <m:oMath xmlns:m="http://schemas.openxmlformats.org/officeDocument/2006/math">
                    <m:r>
                      <a:rPr lang="en-US" sz="2800" i="1" kern="0" dirty="0" smtClean="0">
                        <a:latin typeface="Cambria Math" panose="02040503050406030204" pitchFamily="18" charset="0"/>
                        <a:cs typeface="Arial" panose="020B0604020202020204" pitchFamily="34" charset="0"/>
                      </a:rPr>
                      <m:t>𝐻</m:t>
                    </m:r>
                    <m:r>
                      <a:rPr lang="en-US" sz="2800" i="1" kern="0" baseline="-25000" dirty="0">
                        <a:latin typeface="Cambria Math" panose="02040503050406030204" pitchFamily="18" charset="0"/>
                        <a:cs typeface="Arial" panose="020B0604020202020204" pitchFamily="34" charset="0"/>
                      </a:rPr>
                      <m:t>1</m:t>
                    </m:r>
                    <m:r>
                      <a:rPr lang="en-US" sz="2800" i="1" kern="0" dirty="0">
                        <a:latin typeface="Cambria Math" panose="02040503050406030204" pitchFamily="18" charset="0"/>
                        <a:cs typeface="Arial" panose="020B0604020202020204" pitchFamily="34" charset="0"/>
                      </a:rPr>
                      <m:t>: </m:t>
                    </m:r>
                    <m:r>
                      <a:rPr lang="en-US" sz="2800" i="1" kern="0" dirty="0">
                        <a:latin typeface="Cambria Math" panose="02040503050406030204" pitchFamily="18" charset="0"/>
                        <a:cs typeface="Arial" panose="020B0604020202020204" pitchFamily="34" charset="0"/>
                      </a:rPr>
                      <m:t>𝑇𝑜𝑛𝑒</m:t>
                    </m:r>
                    <m:r>
                      <a:rPr lang="en-US" sz="2800" i="1" kern="0" dirty="0">
                        <a:latin typeface="Cambria Math" panose="02040503050406030204" pitchFamily="18" charset="0"/>
                        <a:cs typeface="Arial" panose="020B0604020202020204" pitchFamily="34" charset="0"/>
                      </a:rPr>
                      <m:t> &lt; 2</m:t>
                    </m:r>
                  </m:oMath>
                </a14:m>
                <a:endParaRPr lang="en-US" sz="2800" kern="0" dirty="0">
                  <a:latin typeface="Arial" panose="020B0604020202020204" pitchFamily="34" charset="0"/>
                  <a:cs typeface="Arial" panose="020B0604020202020204" pitchFamily="34" charset="0"/>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bwMode="auto">
              <a:xfrm>
                <a:off x="457200" y="1142999"/>
                <a:ext cx="11353800" cy="4343401"/>
              </a:xfrm>
              <a:prstGeom prst="rect">
                <a:avLst/>
              </a:prstGeom>
              <a:blipFill>
                <a:blip r:embed="rId2"/>
                <a:stretch>
                  <a:fillRect l="-1229" t="-1453" r="-7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Slide Number Placeholder 1">
            <a:extLst>
              <a:ext uri="{FF2B5EF4-FFF2-40B4-BE49-F238E27FC236}">
                <a16:creationId xmlns:a16="http://schemas.microsoft.com/office/drawing/2014/main" id="{92570AF7-1F39-1F40-84C1-30A126C5B490}"/>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7</a:t>
            </a:fld>
            <a:endParaRPr lang="en-US"/>
          </a:p>
        </p:txBody>
      </p:sp>
      <p:sp>
        <p:nvSpPr>
          <p:cNvPr id="6" name="Google Shape;306;p15">
            <a:extLst>
              <a:ext uri="{FF2B5EF4-FFF2-40B4-BE49-F238E27FC236}">
                <a16:creationId xmlns:a16="http://schemas.microsoft.com/office/drawing/2014/main" id="{B2707DE6-5033-7E49-95C5-E9DACE22E40D}"/>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“Many highly intelligent people are poor thinkers. Many people of average intelligence are skilled thinkers…</a:t>
            </a:r>
            <a:endParaRPr b="1" dirty="0">
              <a:solidFill>
                <a:schemeClr val="bg1"/>
              </a:solidFill>
            </a:endParaRPr>
          </a:p>
        </p:txBody>
      </p:sp>
      <p:graphicFrame>
        <p:nvGraphicFramePr>
          <p:cNvPr id="7" name="Diagram 6">
            <a:extLst>
              <a:ext uri="{FF2B5EF4-FFF2-40B4-BE49-F238E27FC236}">
                <a16:creationId xmlns:a16="http://schemas.microsoft.com/office/drawing/2014/main" id="{AEED13F1-4840-3A40-9517-9F2B16AC80FF}"/>
              </a:ext>
            </a:extLst>
          </p:cNvPr>
          <p:cNvGraphicFramePr/>
          <p:nvPr>
            <p:extLst>
              <p:ext uri="{D42A27DB-BD31-4B8C-83A1-F6EECF244321}">
                <p14:modId xmlns:p14="http://schemas.microsoft.com/office/powerpoint/2010/main" val="3438972522"/>
              </p:ext>
            </p:extLst>
          </p:nvPr>
        </p:nvGraphicFramePr>
        <p:xfrm>
          <a:off x="6020916" y="4514850"/>
          <a:ext cx="5509098" cy="1707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6898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1"/>
            <a:ext cx="10096500" cy="990599"/>
          </a:xfrm>
        </p:spPr>
        <p:txBody>
          <a:bodyPr/>
          <a:lstStyle/>
          <a:p>
            <a:r>
              <a:rPr lang="en-US" sz="3600"/>
              <a:t>Step 1: Decide on the hypothesis</a:t>
            </a:r>
          </a:p>
        </p:txBody>
      </p:sp>
      <mc:AlternateContent xmlns:mc="http://schemas.openxmlformats.org/markup-compatibility/2006">
        <mc:Choice xmlns:a14="http://schemas.microsoft.com/office/drawing/2010/main" Requires="a14">
          <p:sp>
            <p:nvSpPr>
              <p:cNvPr id="5" name="Content Placeholder 2"/>
              <p:cNvSpPr txBox="1">
                <a:spLocks/>
              </p:cNvSpPr>
              <p:nvPr/>
            </p:nvSpPr>
            <p:spPr bwMode="auto">
              <a:xfrm>
                <a:off x="457200" y="1142999"/>
                <a:ext cx="11353800" cy="43434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kern="0" dirty="0">
                    <a:latin typeface="Arial" panose="020B0604020202020204" pitchFamily="34" charset="0"/>
                    <a:cs typeface="Arial" panose="020B0604020202020204" pitchFamily="34" charset="0"/>
                  </a:rPr>
                  <a:t>Garnier Men </a:t>
                </a:r>
                <a:r>
                  <a:rPr lang="en-US" sz="2800" kern="0" dirty="0" err="1">
                    <a:latin typeface="Arial" panose="020B0604020202020204" pitchFamily="34" charset="0"/>
                    <a:cs typeface="Arial" panose="020B0604020202020204" pitchFamily="34" charset="0"/>
                  </a:rPr>
                  <a:t>PowerWhite</a:t>
                </a:r>
                <a:r>
                  <a:rPr lang="en-US" sz="2800" kern="0" dirty="0">
                    <a:latin typeface="Arial" panose="020B0604020202020204" pitchFamily="34" charset="0"/>
                    <a:cs typeface="Arial" panose="020B0604020202020204" pitchFamily="34" charset="0"/>
                  </a:rPr>
                  <a:t> improves fairness by 2 tones within 4 weeks.</a:t>
                </a:r>
              </a:p>
              <a:p>
                <a:pPr marL="0" indent="0">
                  <a:buNone/>
                </a:pPr>
                <a:r>
                  <a:rPr lang="en-US" sz="2800" kern="0" dirty="0">
                    <a:latin typeface="Arial" panose="020B0604020202020204" pitchFamily="34" charset="0"/>
                    <a:cs typeface="Arial" panose="020B0604020202020204" pitchFamily="34" charset="0"/>
                  </a:rPr>
                  <a:t>This is called Null Hypothesis and is represented by H</a:t>
                </a:r>
                <a:r>
                  <a:rPr lang="en-US" sz="2800" kern="0" baseline="-25000" dirty="0">
                    <a:latin typeface="Arial" panose="020B0604020202020204" pitchFamily="34" charset="0"/>
                    <a:cs typeface="Arial" panose="020B0604020202020204" pitchFamily="34" charset="0"/>
                  </a:rPr>
                  <a:t>0</a:t>
                </a:r>
                <a:r>
                  <a:rPr lang="en-US" sz="2800" kern="0" dirty="0">
                    <a:latin typeface="Arial" panose="020B0604020202020204" pitchFamily="34" charset="0"/>
                    <a:cs typeface="Arial" panose="020B0604020202020204" pitchFamily="34" charset="0"/>
                  </a:rPr>
                  <a:t>.</a:t>
                </a:r>
              </a:p>
              <a:p>
                <a:pPr marL="0" indent="0">
                  <a:buNone/>
                </a:pPr>
                <a:endParaRPr lang="en-US" sz="1200" kern="0" dirty="0">
                  <a:latin typeface="Arial" panose="020B0604020202020204" pitchFamily="34" charset="0"/>
                  <a:cs typeface="Arial" panose="020B0604020202020204" pitchFamily="34" charset="0"/>
                </a:endParaRPr>
              </a:p>
              <a:p>
                <a:pPr marL="0" indent="0">
                  <a:buNone/>
                </a:pPr>
                <a:r>
                  <a:rPr lang="en-US" sz="2800" kern="0" dirty="0">
                    <a:latin typeface="Arial" panose="020B0604020202020204" pitchFamily="34" charset="0"/>
                    <a:cs typeface="Arial" panose="020B0604020202020204" pitchFamily="34" charset="0"/>
                  </a:rPr>
                  <a:t>In this case, </a:t>
                </a:r>
                <a14:m>
                  <m:oMath xmlns:m="http://schemas.openxmlformats.org/officeDocument/2006/math">
                    <m:r>
                      <a:rPr lang="en-US" sz="2800" i="1" kern="0" dirty="0" smtClean="0">
                        <a:latin typeface="Cambria Math" panose="02040503050406030204" pitchFamily="18" charset="0"/>
                        <a:cs typeface="Arial" panose="020B0604020202020204" pitchFamily="34" charset="0"/>
                      </a:rPr>
                      <m:t>𝐻</m:t>
                    </m:r>
                    <m:r>
                      <a:rPr lang="en-US" sz="2800" i="1" kern="0" baseline="-25000" dirty="0">
                        <a:latin typeface="Cambria Math" panose="02040503050406030204" pitchFamily="18" charset="0"/>
                        <a:cs typeface="Arial" panose="020B0604020202020204" pitchFamily="34" charset="0"/>
                      </a:rPr>
                      <m:t>0</m:t>
                    </m:r>
                    <m:r>
                      <a:rPr lang="en-US" sz="2800" i="1" kern="0" dirty="0">
                        <a:latin typeface="Cambria Math" panose="02040503050406030204" pitchFamily="18" charset="0"/>
                        <a:cs typeface="Arial" panose="020B0604020202020204" pitchFamily="34" charset="0"/>
                      </a:rPr>
                      <m:t>: </m:t>
                    </m:r>
                    <m:r>
                      <a:rPr lang="en-US" sz="2800" i="1" kern="0" dirty="0">
                        <a:latin typeface="Cambria Math" panose="02040503050406030204" pitchFamily="18" charset="0"/>
                        <a:cs typeface="Arial" panose="020B0604020202020204" pitchFamily="34" charset="0"/>
                      </a:rPr>
                      <m:t>𝑇𝑜𝑛𝑒</m:t>
                    </m:r>
                    <m:r>
                      <a:rPr lang="en-US" sz="2800" i="1" kern="0" dirty="0">
                        <a:latin typeface="Cambria Math" panose="02040503050406030204" pitchFamily="18" charset="0"/>
                        <a:cs typeface="Arial" panose="020B0604020202020204" pitchFamily="34" charset="0"/>
                      </a:rPr>
                      <m:t> = 2</m:t>
                    </m:r>
                  </m:oMath>
                </a14:m>
                <a:endParaRPr lang="en-US" sz="2800" kern="0" dirty="0">
                  <a:latin typeface="Arial" panose="020B0604020202020204" pitchFamily="34" charset="0"/>
                  <a:cs typeface="Arial" panose="020B0604020202020204" pitchFamily="34" charset="0"/>
                </a:endParaRPr>
              </a:p>
              <a:p>
                <a:pPr marL="0" indent="0">
                  <a:buNone/>
                </a:pPr>
                <a:endParaRPr lang="en-US" sz="1200" kern="0" dirty="0">
                  <a:latin typeface="Arial" panose="020B0604020202020204" pitchFamily="34" charset="0"/>
                  <a:cs typeface="Arial" panose="020B0604020202020204" pitchFamily="34" charset="0"/>
                </a:endParaRPr>
              </a:p>
              <a:p>
                <a:pPr marL="0" indent="0">
                  <a:buNone/>
                </a:pPr>
                <a:r>
                  <a:rPr lang="en-US" sz="2800" kern="0" dirty="0">
                    <a:latin typeface="Arial" panose="020B0604020202020204" pitchFamily="34" charset="0"/>
                    <a:cs typeface="Arial" panose="020B0604020202020204" pitchFamily="34" charset="0"/>
                  </a:rPr>
                  <a:t>If Null Hypothesis is </a:t>
                </a:r>
                <a:r>
                  <a:rPr lang="en-US" sz="2800" b="1" kern="0" dirty="0">
                    <a:solidFill>
                      <a:srgbClr val="C00000"/>
                    </a:solidFill>
                    <a:latin typeface="Arial" panose="020B0604020202020204" pitchFamily="34" charset="0"/>
                    <a:cs typeface="Arial" panose="020B0604020202020204" pitchFamily="34" charset="0"/>
                  </a:rPr>
                  <a:t>rejected</a:t>
                </a:r>
                <a:r>
                  <a:rPr lang="en-US" sz="2800" kern="0" dirty="0">
                    <a:latin typeface="Arial" panose="020B0604020202020204" pitchFamily="34" charset="0"/>
                    <a:cs typeface="Arial" panose="020B0604020202020204" pitchFamily="34" charset="0"/>
                  </a:rPr>
                  <a:t> based on evidence, an Alternate Hypothesis, H</a:t>
                </a:r>
                <a:r>
                  <a:rPr lang="en-US" sz="2800" kern="0" baseline="-25000" dirty="0">
                    <a:latin typeface="Arial" panose="020B0604020202020204" pitchFamily="34" charset="0"/>
                    <a:cs typeface="Arial" panose="020B0604020202020204" pitchFamily="34" charset="0"/>
                  </a:rPr>
                  <a:t>1</a:t>
                </a:r>
                <a:r>
                  <a:rPr lang="en-US" sz="2800" kern="0" dirty="0">
                    <a:latin typeface="Arial" panose="020B0604020202020204" pitchFamily="34" charset="0"/>
                    <a:cs typeface="Arial" panose="020B0604020202020204" pitchFamily="34" charset="0"/>
                  </a:rPr>
                  <a:t>, needs to be accepted.  </a:t>
                </a:r>
                <a:r>
                  <a:rPr lang="en-US" sz="2800" b="1" kern="0" dirty="0">
                    <a:latin typeface="Arial" panose="020B0604020202020204" pitchFamily="34" charset="0"/>
                    <a:cs typeface="Arial" panose="020B0604020202020204" pitchFamily="34" charset="0"/>
                  </a:rPr>
                  <a:t>We always start with the assumption that Null Hypothesis is true.</a:t>
                </a:r>
              </a:p>
              <a:p>
                <a:pPr marL="0" indent="0">
                  <a:buNone/>
                </a:pPr>
                <a:endParaRPr lang="en-US" sz="1200" kern="0" dirty="0">
                  <a:latin typeface="Arial" panose="020B0604020202020204" pitchFamily="34" charset="0"/>
                  <a:cs typeface="Arial" panose="020B0604020202020204" pitchFamily="34" charset="0"/>
                </a:endParaRPr>
              </a:p>
              <a:p>
                <a:pPr marL="0" indent="0">
                  <a:buNone/>
                </a:pPr>
                <a:r>
                  <a:rPr lang="en-US" sz="2800" kern="0" dirty="0">
                    <a:latin typeface="Arial" panose="020B0604020202020204" pitchFamily="34" charset="0"/>
                    <a:cs typeface="Arial" panose="020B0604020202020204" pitchFamily="34" charset="0"/>
                  </a:rPr>
                  <a:t>In this case, </a:t>
                </a:r>
                <a14:m>
                  <m:oMath xmlns:m="http://schemas.openxmlformats.org/officeDocument/2006/math">
                    <m:r>
                      <a:rPr lang="en-US" sz="2800" i="1" kern="0" dirty="0" smtClean="0">
                        <a:latin typeface="Cambria Math" panose="02040503050406030204" pitchFamily="18" charset="0"/>
                        <a:cs typeface="Arial" panose="020B0604020202020204" pitchFamily="34" charset="0"/>
                      </a:rPr>
                      <m:t>𝐻</m:t>
                    </m:r>
                    <m:r>
                      <a:rPr lang="en-US" sz="2800" i="1" kern="0" baseline="-25000" dirty="0">
                        <a:latin typeface="Cambria Math" panose="02040503050406030204" pitchFamily="18" charset="0"/>
                        <a:cs typeface="Arial" panose="020B0604020202020204" pitchFamily="34" charset="0"/>
                      </a:rPr>
                      <m:t>1</m:t>
                    </m:r>
                    <m:r>
                      <a:rPr lang="en-US" sz="2800" i="1" kern="0" dirty="0">
                        <a:latin typeface="Cambria Math" panose="02040503050406030204" pitchFamily="18" charset="0"/>
                        <a:cs typeface="Arial" panose="020B0604020202020204" pitchFamily="34" charset="0"/>
                      </a:rPr>
                      <m:t>: </m:t>
                    </m:r>
                    <m:r>
                      <a:rPr lang="en-US" sz="2800" i="1" kern="0" dirty="0">
                        <a:latin typeface="Cambria Math" panose="02040503050406030204" pitchFamily="18" charset="0"/>
                        <a:cs typeface="Arial" panose="020B0604020202020204" pitchFamily="34" charset="0"/>
                      </a:rPr>
                      <m:t>𝑇𝑜𝑛𝑒</m:t>
                    </m:r>
                    <m:r>
                      <a:rPr lang="en-US" sz="2800" i="1" kern="0" dirty="0">
                        <a:latin typeface="Cambria Math" panose="02040503050406030204" pitchFamily="18" charset="0"/>
                        <a:cs typeface="Arial" panose="020B0604020202020204" pitchFamily="34" charset="0"/>
                      </a:rPr>
                      <m:t> &lt; 2</m:t>
                    </m:r>
                  </m:oMath>
                </a14:m>
                <a:endParaRPr lang="en-US" sz="2800" kern="0" dirty="0">
                  <a:latin typeface="Arial" panose="020B0604020202020204" pitchFamily="34" charset="0"/>
                  <a:cs typeface="Arial" panose="020B0604020202020204" pitchFamily="34" charset="0"/>
                </a:endParaRPr>
              </a:p>
            </p:txBody>
          </p:sp>
        </mc:Choice>
        <mc:Fallback>
          <p:sp>
            <p:nvSpPr>
              <p:cNvPr id="5" name="Content Placeholder 2"/>
              <p:cNvSpPr txBox="1">
                <a:spLocks noRot="1" noChangeAspect="1" noMove="1" noResize="1" noEditPoints="1" noAdjustHandles="1" noChangeArrowheads="1" noChangeShapeType="1" noTextEdit="1"/>
              </p:cNvSpPr>
              <p:nvPr/>
            </p:nvSpPr>
            <p:spPr bwMode="auto">
              <a:xfrm>
                <a:off x="457200" y="1142999"/>
                <a:ext cx="11353800" cy="4343401"/>
              </a:xfrm>
              <a:prstGeom prst="rect">
                <a:avLst/>
              </a:prstGeom>
              <a:blipFill>
                <a:blip r:embed="rId2"/>
                <a:stretch>
                  <a:fillRect l="-1229" t="-1453" r="-78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Slide Number Placeholder 1">
            <a:extLst>
              <a:ext uri="{FF2B5EF4-FFF2-40B4-BE49-F238E27FC236}">
                <a16:creationId xmlns:a16="http://schemas.microsoft.com/office/drawing/2014/main" id="{92570AF7-1F39-1F40-84C1-30A126C5B490}"/>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8</a:t>
            </a:fld>
            <a:endParaRPr lang="en-US"/>
          </a:p>
        </p:txBody>
      </p:sp>
      <p:sp>
        <p:nvSpPr>
          <p:cNvPr id="6" name="Google Shape;306;p15">
            <a:extLst>
              <a:ext uri="{FF2B5EF4-FFF2-40B4-BE49-F238E27FC236}">
                <a16:creationId xmlns:a16="http://schemas.microsoft.com/office/drawing/2014/main" id="{B2707DE6-5033-7E49-95C5-E9DACE22E40D}"/>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“Many highly intelligent people are poor thinkers. Many people of average intelligence are skilled thinkers…</a:t>
            </a:r>
            <a:endParaRPr b="1" dirty="0">
              <a:solidFill>
                <a:schemeClr val="bg1"/>
              </a:solidFill>
            </a:endParaRPr>
          </a:p>
        </p:txBody>
      </p:sp>
      <p:graphicFrame>
        <p:nvGraphicFramePr>
          <p:cNvPr id="8" name="Diagram 7">
            <a:extLst>
              <a:ext uri="{FF2B5EF4-FFF2-40B4-BE49-F238E27FC236}">
                <a16:creationId xmlns:a16="http://schemas.microsoft.com/office/drawing/2014/main" id="{11F1B32A-CC5B-EB43-B929-6E5430E3648A}"/>
              </a:ext>
            </a:extLst>
          </p:cNvPr>
          <p:cNvGraphicFramePr/>
          <p:nvPr>
            <p:extLst>
              <p:ext uri="{D42A27DB-BD31-4B8C-83A1-F6EECF244321}">
                <p14:modId xmlns:p14="http://schemas.microsoft.com/office/powerpoint/2010/main" val="3116850551"/>
              </p:ext>
            </p:extLst>
          </p:nvPr>
        </p:nvGraphicFramePr>
        <p:xfrm>
          <a:off x="6020916" y="4514850"/>
          <a:ext cx="5509098" cy="1707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40333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9841"/>
            <a:ext cx="10096500" cy="990599"/>
          </a:xfrm>
        </p:spPr>
        <p:txBody>
          <a:bodyPr/>
          <a:lstStyle/>
          <a:p>
            <a:r>
              <a:rPr lang="en-US" sz="3600" dirty="0"/>
              <a:t>Null vs Alternative Hypotheses</a:t>
            </a:r>
          </a:p>
        </p:txBody>
      </p:sp>
      <mc:AlternateContent xmlns:mc="http://schemas.openxmlformats.org/markup-compatibility/2006" xmlns:a14="http://schemas.microsoft.com/office/drawing/2010/main">
        <mc:Choice Requires="a14">
          <p:sp>
            <p:nvSpPr>
              <p:cNvPr id="5" name="Content Placeholder 2"/>
              <p:cNvSpPr txBox="1">
                <a:spLocks/>
              </p:cNvSpPr>
              <p:nvPr/>
            </p:nvSpPr>
            <p:spPr bwMode="auto">
              <a:xfrm>
                <a:off x="85218" y="1080439"/>
                <a:ext cx="7404153" cy="524778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4400">
                    <a:solidFill>
                      <a:schemeClr val="tx1"/>
                    </a:solidFill>
                    <a:latin typeface="Minion" pitchFamily="18" charset="0"/>
                    <a:ea typeface="Verdana" pitchFamily="34" charset="0"/>
                    <a:cs typeface="Verdana" pitchFamily="34" charset="0"/>
                  </a:defRPr>
                </a:lvl1pPr>
                <a:lvl2pPr marL="742950" indent="-285750" algn="l" rtl="0" eaLnBrk="0" fontAlgn="base" hangingPunct="0">
                  <a:spcBef>
                    <a:spcPct val="20000"/>
                  </a:spcBef>
                  <a:spcAft>
                    <a:spcPct val="0"/>
                  </a:spcAft>
                  <a:buChar char="–"/>
                  <a:defRPr sz="4000">
                    <a:solidFill>
                      <a:schemeClr val="tx1"/>
                    </a:solidFill>
                    <a:latin typeface="Minion" pitchFamily="18" charset="0"/>
                    <a:ea typeface="Verdana" pitchFamily="34" charset="0"/>
                    <a:cs typeface="Verdana" pitchFamily="34" charset="0"/>
                  </a:defRPr>
                </a:lvl2pPr>
                <a:lvl3pPr marL="1143000" indent="-228600" algn="l" rtl="0" eaLnBrk="0" fontAlgn="base" hangingPunct="0">
                  <a:spcBef>
                    <a:spcPct val="20000"/>
                  </a:spcBef>
                  <a:spcAft>
                    <a:spcPct val="0"/>
                  </a:spcAft>
                  <a:buChar char="•"/>
                  <a:defRPr sz="3600">
                    <a:solidFill>
                      <a:schemeClr val="tx1"/>
                    </a:solidFill>
                    <a:latin typeface="Minion" pitchFamily="18" charset="0"/>
                    <a:ea typeface="Verdana" pitchFamily="34" charset="0"/>
                    <a:cs typeface="Verdana" pitchFamily="34" charset="0"/>
                  </a:defRPr>
                </a:lvl3pPr>
                <a:lvl4pPr marL="16002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4pPr>
                <a:lvl5pPr marL="2057400" indent="-228600" algn="l" rtl="0" eaLnBrk="0" fontAlgn="base" hangingPunct="0">
                  <a:spcBef>
                    <a:spcPct val="20000"/>
                  </a:spcBef>
                  <a:spcAft>
                    <a:spcPct val="0"/>
                  </a:spcAft>
                  <a:buChar char="»"/>
                  <a:defRPr sz="3200">
                    <a:solidFill>
                      <a:schemeClr val="tx1"/>
                    </a:solidFill>
                    <a:latin typeface="Minion" pitchFamily="18"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latin typeface="Arial" panose="020B0604020202020204" pitchFamily="34" charset="0"/>
                    <a:cs typeface="Arial" panose="020B0604020202020204" pitchFamily="34" charset="0"/>
                  </a:rPr>
                  <a:t>Two hypotheses in competition:</a:t>
                </a:r>
              </a:p>
              <a:p>
                <a:pPr lvl="1"/>
                <a14:m>
                  <m:oMath xmlns:m="http://schemas.openxmlformats.org/officeDocument/2006/math">
                    <m:r>
                      <a:rPr lang="en-US" sz="2000" i="1" kern="0" dirty="0" smtClean="0">
                        <a:latin typeface="Cambria Math" panose="02040503050406030204" pitchFamily="18" charset="0"/>
                        <a:cs typeface="Arial" panose="020B0604020202020204" pitchFamily="34" charset="0"/>
                      </a:rPr>
                      <m:t>𝐻</m:t>
                    </m:r>
                    <m:r>
                      <a:rPr lang="en-US" sz="2000" i="1" kern="0" baseline="-25000" dirty="0">
                        <a:latin typeface="Cambria Math" panose="02040503050406030204" pitchFamily="18" charset="0"/>
                        <a:cs typeface="Arial" panose="020B0604020202020204" pitchFamily="34" charset="0"/>
                      </a:rPr>
                      <m:t>0</m:t>
                    </m:r>
                  </m:oMath>
                </a14:m>
                <a:r>
                  <a:rPr lang="en-US" sz="2000" kern="0" dirty="0">
                    <a:latin typeface="Arial" panose="020B0604020202020204" pitchFamily="34" charset="0"/>
                    <a:cs typeface="Arial" panose="020B0604020202020204" pitchFamily="34" charset="0"/>
                  </a:rPr>
                  <a:t>: The NULL hypothesis.</a:t>
                </a:r>
              </a:p>
              <a:p>
                <a:pPr lvl="1"/>
                <a14:m>
                  <m:oMath xmlns:m="http://schemas.openxmlformats.org/officeDocument/2006/math">
                    <m:r>
                      <a:rPr lang="en-US" sz="2000" i="1" kern="0" dirty="0" smtClean="0">
                        <a:latin typeface="Cambria Math" panose="02040503050406030204" pitchFamily="18" charset="0"/>
                        <a:cs typeface="Arial" panose="020B0604020202020204" pitchFamily="34" charset="0"/>
                      </a:rPr>
                      <m:t>𝐻</m:t>
                    </m:r>
                    <m:r>
                      <a:rPr lang="en-US" sz="2000" i="1" kern="0" baseline="-25000" dirty="0">
                        <a:latin typeface="Cambria Math" panose="02040503050406030204" pitchFamily="18" charset="0"/>
                        <a:cs typeface="Arial" panose="020B0604020202020204" pitchFamily="34" charset="0"/>
                      </a:rPr>
                      <m:t>1</m:t>
                    </m:r>
                  </m:oMath>
                </a14:m>
                <a:r>
                  <a:rPr lang="en-US" sz="2000" kern="0" dirty="0">
                    <a:latin typeface="Arial" panose="020B0604020202020204" pitchFamily="34" charset="0"/>
                    <a:cs typeface="Arial" panose="020B0604020202020204" pitchFamily="34" charset="0"/>
                  </a:rPr>
                  <a:t> or </a:t>
                </a:r>
                <a14:m>
                  <m:oMath xmlns:m="http://schemas.openxmlformats.org/officeDocument/2006/math">
                    <m:r>
                      <a:rPr lang="en-US" sz="2000" i="1" kern="0" dirty="0" smtClean="0">
                        <a:latin typeface="Cambria Math" panose="02040503050406030204" pitchFamily="18" charset="0"/>
                        <a:cs typeface="Arial" panose="020B0604020202020204" pitchFamily="34" charset="0"/>
                      </a:rPr>
                      <m:t>𝐻</m:t>
                    </m:r>
                    <m:r>
                      <a:rPr lang="en-US" sz="2000" i="1" kern="0" baseline="-25000" dirty="0">
                        <a:latin typeface="Cambria Math" panose="02040503050406030204" pitchFamily="18" charset="0"/>
                        <a:cs typeface="Arial" panose="020B0604020202020204" pitchFamily="34" charset="0"/>
                      </a:rPr>
                      <m:t>𝐴</m:t>
                    </m:r>
                  </m:oMath>
                </a14:m>
                <a:r>
                  <a:rPr lang="en-US" sz="2000" kern="0" dirty="0">
                    <a:latin typeface="Arial" panose="020B0604020202020204" pitchFamily="34" charset="0"/>
                    <a:cs typeface="Arial" panose="020B0604020202020204" pitchFamily="34" charset="0"/>
                  </a:rPr>
                  <a:t>: The ALTERNATIVE hypothesis, the one we are really interested in, which is the opposite of the Null Hypothesis.</a:t>
                </a:r>
              </a:p>
              <a:p>
                <a:endParaRPr lang="en-US" sz="2400" dirty="0">
                  <a:latin typeface="Arial" panose="020B0604020202020204" pitchFamily="34" charset="0"/>
                  <a:cs typeface="Arial" panose="020B0604020202020204" pitchFamily="34" charset="0"/>
                </a:endParaRPr>
              </a:p>
              <a:p>
                <a:r>
                  <a:rPr lang="en-US" sz="2400" kern="0" dirty="0">
                    <a:latin typeface="Arial" panose="020B0604020202020204" pitchFamily="34" charset="0"/>
                    <a:cs typeface="Arial" panose="020B0604020202020204" pitchFamily="34" charset="0"/>
                  </a:rPr>
                  <a:t>As a </a:t>
                </a:r>
                <a:r>
                  <a:rPr lang="en-US" sz="2400" kern="0" dirty="0">
                    <a:solidFill>
                      <a:srgbClr val="C00000"/>
                    </a:solidFill>
                    <a:latin typeface="Arial" panose="020B0604020202020204" pitchFamily="34" charset="0"/>
                    <a:cs typeface="Arial" panose="020B0604020202020204" pitchFamily="34" charset="0"/>
                  </a:rPr>
                  <a:t>convention</a:t>
                </a:r>
                <a:r>
                  <a:rPr lang="en-US" sz="2400" dirty="0">
                    <a:latin typeface="Arial" panose="020B0604020202020204" pitchFamily="34" charset="0"/>
                    <a:cs typeface="Arial" panose="020B0604020202020204" pitchFamily="34" charset="0"/>
                  </a:rPr>
                  <a:t>, </a:t>
                </a:r>
                <a14:m>
                  <m:oMath xmlns:m="http://schemas.openxmlformats.org/officeDocument/2006/math">
                    <m:r>
                      <a:rPr lang="en-US" sz="2400" i="1" dirty="0" smtClean="0">
                        <a:latin typeface="Cambria Math" panose="02040503050406030204" pitchFamily="18" charset="0"/>
                        <a:cs typeface="Arial" panose="020B0604020202020204" pitchFamily="34" charset="0"/>
                      </a:rPr>
                      <m:t>𝐻</m:t>
                    </m:r>
                    <m:r>
                      <a:rPr lang="en-US" sz="2400" i="1" baseline="-25000" dirty="0">
                        <a:latin typeface="Cambria Math" panose="02040503050406030204" pitchFamily="18" charset="0"/>
                        <a:cs typeface="Arial" panose="020B0604020202020204" pitchFamily="34" charset="0"/>
                      </a:rPr>
                      <m:t>0</m:t>
                    </m:r>
                  </m:oMath>
                </a14:m>
                <a:r>
                  <a:rPr lang="en-US" sz="2400" kern="0" dirty="0">
                    <a:latin typeface="Arial" panose="020B0604020202020204" pitchFamily="34" charset="0"/>
                    <a:cs typeface="Arial" panose="020B0604020202020204" pitchFamily="34" charset="0"/>
                  </a:rPr>
                  <a:t> is written only with an “=” sign, but it represents the </a:t>
                </a:r>
                <a:r>
                  <a:rPr lang="en-US" sz="2400" kern="0" dirty="0">
                    <a:solidFill>
                      <a:srgbClr val="C00000"/>
                    </a:solidFill>
                    <a:latin typeface="Arial" panose="020B0604020202020204" pitchFamily="34" charset="0"/>
                    <a:cs typeface="Arial" panose="020B0604020202020204" pitchFamily="34" charset="0"/>
                  </a:rPr>
                  <a:t>limiting condition or the most conservative scenario</a:t>
                </a:r>
                <a:r>
                  <a:rPr lang="en-US" sz="2400" kern="0" dirty="0">
                    <a:latin typeface="Arial" panose="020B0604020202020204" pitchFamily="34" charset="0"/>
                    <a:cs typeface="Arial" panose="020B0604020202020204" pitchFamily="34" charset="0"/>
                  </a:rPr>
                  <a:t>, depending on </a:t>
                </a:r>
                <a:r>
                  <a:rPr lang="en-US" sz="2400" dirty="0">
                    <a:latin typeface="Arial" panose="020B0604020202020204" pitchFamily="34" charset="0"/>
                    <a:cs typeface="Arial" panose="020B0604020202020204" pitchFamily="34" charset="0"/>
                  </a:rPr>
                  <a:t>what </a:t>
                </a:r>
                <a14:m>
                  <m:oMath xmlns:m="http://schemas.openxmlformats.org/officeDocument/2006/math">
                    <m:r>
                      <a:rPr lang="en-US" sz="2400" i="1" dirty="0" smtClean="0">
                        <a:latin typeface="Cambria Math" panose="02040503050406030204" pitchFamily="18" charset="0"/>
                        <a:cs typeface="Arial" panose="020B0604020202020204" pitchFamily="34" charset="0"/>
                      </a:rPr>
                      <m:t>𝐻</m:t>
                    </m:r>
                    <m:r>
                      <a:rPr lang="en-US" sz="2400" i="1" baseline="-25000" dirty="0" smtClean="0">
                        <a:latin typeface="Cambria Math" panose="02040503050406030204" pitchFamily="18" charset="0"/>
                        <a:cs typeface="Arial" panose="020B0604020202020204" pitchFamily="34" charset="0"/>
                      </a:rPr>
                      <m:t>𝐴</m:t>
                    </m:r>
                  </m:oMath>
                </a14:m>
                <a:r>
                  <a:rPr lang="en-US" sz="2400" dirty="0">
                    <a:latin typeface="Arial" panose="020B0604020202020204" pitchFamily="34" charset="0"/>
                    <a:cs typeface="Arial" panose="020B0604020202020204" pitchFamily="34" charset="0"/>
                  </a:rPr>
                  <a:t> is.  For example, in the fairness testing, </a:t>
                </a:r>
                <a14:m>
                  <m:oMath xmlns:m="http://schemas.openxmlformats.org/officeDocument/2006/math">
                    <m:r>
                      <a:rPr lang="en-US" sz="2400" i="1" dirty="0" smtClean="0">
                        <a:solidFill>
                          <a:srgbClr val="C00000"/>
                        </a:solidFill>
                        <a:latin typeface="Cambria Math" panose="02040503050406030204" pitchFamily="18" charset="0"/>
                        <a:cs typeface="Arial" panose="020B0604020202020204" pitchFamily="34" charset="0"/>
                      </a:rPr>
                      <m:t>𝐻</m:t>
                    </m:r>
                    <m:r>
                      <a:rPr lang="en-US" sz="2400" i="1" baseline="-25000" dirty="0">
                        <a:solidFill>
                          <a:srgbClr val="C00000"/>
                        </a:solidFill>
                        <a:latin typeface="Cambria Math" panose="02040503050406030204" pitchFamily="18" charset="0"/>
                        <a:cs typeface="Arial" panose="020B0604020202020204" pitchFamily="34" charset="0"/>
                      </a:rPr>
                      <m:t>1</m:t>
                    </m:r>
                    <m:r>
                      <a:rPr lang="en-US" sz="2400" i="1" dirty="0">
                        <a:solidFill>
                          <a:srgbClr val="C00000"/>
                        </a:solidFill>
                        <a:latin typeface="Cambria Math" panose="02040503050406030204" pitchFamily="18" charset="0"/>
                        <a:cs typeface="Arial" panose="020B0604020202020204" pitchFamily="34" charset="0"/>
                      </a:rPr>
                      <m:t>: </m:t>
                    </m:r>
                    <m:r>
                      <a:rPr lang="en-US" sz="2400" i="1" dirty="0">
                        <a:solidFill>
                          <a:srgbClr val="C00000"/>
                        </a:solidFill>
                        <a:latin typeface="Cambria Math" panose="02040503050406030204" pitchFamily="18" charset="0"/>
                        <a:cs typeface="Arial" panose="020B0604020202020204" pitchFamily="34" charset="0"/>
                      </a:rPr>
                      <m:t>𝑇𝑜𝑛𝑒</m:t>
                    </m:r>
                    <m:r>
                      <a:rPr lang="en-US" sz="2400" i="1" dirty="0">
                        <a:solidFill>
                          <a:srgbClr val="C00000"/>
                        </a:solidFill>
                        <a:latin typeface="Cambria Math" panose="02040503050406030204" pitchFamily="18" charset="0"/>
                        <a:cs typeface="Arial" panose="020B0604020202020204" pitchFamily="34" charset="0"/>
                      </a:rPr>
                      <m:t> &lt; 2</m:t>
                    </m:r>
                  </m:oMath>
                </a14:m>
                <a:r>
                  <a:rPr lang="en-US" sz="2400" dirty="0">
                    <a:latin typeface="Arial" panose="020B0604020202020204" pitchFamily="34" charset="0"/>
                    <a:cs typeface="Arial" panose="020B0604020202020204" pitchFamily="34" charset="0"/>
                  </a:rPr>
                  <a:t> indicates that </a:t>
                </a:r>
                <a14:m>
                  <m:oMath xmlns:m="http://schemas.openxmlformats.org/officeDocument/2006/math">
                    <m:r>
                      <a:rPr lang="en-US" sz="2400" i="1" dirty="0" smtClean="0">
                        <a:solidFill>
                          <a:srgbClr val="C00000"/>
                        </a:solidFill>
                        <a:latin typeface="Cambria Math" panose="02040503050406030204" pitchFamily="18" charset="0"/>
                        <a:cs typeface="Arial" panose="020B0604020202020204" pitchFamily="34" charset="0"/>
                      </a:rPr>
                      <m:t>𝐻</m:t>
                    </m:r>
                    <m:r>
                      <a:rPr lang="en-US" sz="2400" i="1" baseline="-25000" dirty="0">
                        <a:solidFill>
                          <a:srgbClr val="C00000"/>
                        </a:solidFill>
                        <a:latin typeface="Cambria Math" panose="02040503050406030204" pitchFamily="18" charset="0"/>
                        <a:cs typeface="Arial" panose="020B0604020202020204" pitchFamily="34" charset="0"/>
                      </a:rPr>
                      <m:t>0</m:t>
                    </m:r>
                    <m:r>
                      <a:rPr lang="en-US" sz="2400" i="1" dirty="0">
                        <a:solidFill>
                          <a:srgbClr val="C00000"/>
                        </a:solidFill>
                        <a:latin typeface="Cambria Math" panose="02040503050406030204" pitchFamily="18" charset="0"/>
                        <a:cs typeface="Arial" panose="020B0604020202020204" pitchFamily="34" charset="0"/>
                      </a:rPr>
                      <m:t>: </m:t>
                    </m:r>
                    <m:r>
                      <a:rPr lang="en-US" sz="2400" i="1" dirty="0">
                        <a:solidFill>
                          <a:srgbClr val="C00000"/>
                        </a:solidFill>
                        <a:latin typeface="Cambria Math" panose="02040503050406030204" pitchFamily="18" charset="0"/>
                        <a:cs typeface="Arial" panose="020B0604020202020204" pitchFamily="34" charset="0"/>
                      </a:rPr>
                      <m:t>𝑇𝑜𝑛𝑒</m:t>
                    </m:r>
                    <m:r>
                      <a:rPr lang="en-US" sz="2400" i="1" dirty="0">
                        <a:solidFill>
                          <a:srgbClr val="C00000"/>
                        </a:solidFill>
                        <a:latin typeface="Cambria Math" panose="02040503050406030204" pitchFamily="18" charset="0"/>
                        <a:cs typeface="Arial" panose="020B0604020202020204" pitchFamily="34" charset="0"/>
                      </a:rPr>
                      <m:t> ≥ 2</m:t>
                    </m:r>
                  </m:oMath>
                </a14:m>
                <a:r>
                  <a:rPr lang="en-US" sz="2400" dirty="0">
                    <a:latin typeface="Arial" panose="020B0604020202020204" pitchFamily="34" charset="0"/>
                    <a:cs typeface="Arial" panose="020B0604020202020204" pitchFamily="34" charset="0"/>
                  </a:rPr>
                  <a:t>, but the convention is to write it as </a:t>
                </a:r>
                <a14:m>
                  <m:oMath xmlns:m="http://schemas.openxmlformats.org/officeDocument/2006/math">
                    <m:r>
                      <a:rPr lang="en-US" sz="2400" i="1" dirty="0" smtClean="0">
                        <a:solidFill>
                          <a:srgbClr val="C00000"/>
                        </a:solidFill>
                        <a:latin typeface="Cambria Math" panose="02040503050406030204" pitchFamily="18" charset="0"/>
                        <a:cs typeface="Arial" panose="020B0604020202020204" pitchFamily="34" charset="0"/>
                      </a:rPr>
                      <m:t>𝐻</m:t>
                    </m:r>
                    <m:r>
                      <a:rPr lang="en-US" sz="2400" i="1" baseline="-25000" dirty="0">
                        <a:solidFill>
                          <a:srgbClr val="C00000"/>
                        </a:solidFill>
                        <a:latin typeface="Cambria Math" panose="02040503050406030204" pitchFamily="18" charset="0"/>
                        <a:cs typeface="Arial" panose="020B0604020202020204" pitchFamily="34" charset="0"/>
                      </a:rPr>
                      <m:t>0</m:t>
                    </m:r>
                    <m:r>
                      <a:rPr lang="en-US" sz="2400" i="1" dirty="0">
                        <a:solidFill>
                          <a:srgbClr val="C00000"/>
                        </a:solidFill>
                        <a:latin typeface="Cambria Math" panose="02040503050406030204" pitchFamily="18" charset="0"/>
                        <a:cs typeface="Arial" panose="020B0604020202020204" pitchFamily="34" charset="0"/>
                      </a:rPr>
                      <m:t>: </m:t>
                    </m:r>
                    <m:r>
                      <a:rPr lang="en-US" sz="2400" i="1" dirty="0">
                        <a:solidFill>
                          <a:srgbClr val="C00000"/>
                        </a:solidFill>
                        <a:latin typeface="Cambria Math" panose="02040503050406030204" pitchFamily="18" charset="0"/>
                        <a:cs typeface="Arial" panose="020B0604020202020204" pitchFamily="34" charset="0"/>
                      </a:rPr>
                      <m:t>𝑇𝑜𝑛𝑒</m:t>
                    </m:r>
                    <m:r>
                      <a:rPr lang="en-US" sz="2400" i="1" dirty="0">
                        <a:solidFill>
                          <a:srgbClr val="C00000"/>
                        </a:solidFill>
                        <a:latin typeface="Cambria Math" panose="02040503050406030204" pitchFamily="18" charset="0"/>
                        <a:cs typeface="Arial" panose="020B0604020202020204" pitchFamily="34" charset="0"/>
                      </a:rPr>
                      <m:t> = 2</m:t>
                    </m:r>
                  </m:oMath>
                </a14:m>
                <a:r>
                  <a:rPr lang="en-US" sz="2400" dirty="0">
                    <a:latin typeface="Arial" panose="020B0604020202020204" pitchFamily="34" charset="0"/>
                    <a:cs typeface="Arial" panose="020B0604020202020204" pitchFamily="34" charset="0"/>
                  </a:rPr>
                  <a:t>.</a:t>
                </a:r>
              </a:p>
              <a:p>
                <a:pPr marL="361950" indent="0">
                  <a:buNone/>
                </a:pPr>
                <a:r>
                  <a:rPr lang="en-US" sz="1800" i="1" dirty="0">
                    <a:solidFill>
                      <a:srgbClr val="0070C0"/>
                    </a:solidFill>
                    <a:latin typeface="Arial" panose="020B0604020202020204" pitchFamily="34" charset="0"/>
                    <a:cs typeface="Arial" panose="020B0604020202020204" pitchFamily="34" charset="0"/>
                  </a:rPr>
                  <a:t>We will not bother about the convention and focus on the conceptual understanding, instead.</a:t>
                </a:r>
                <a:endParaRPr lang="en-US" sz="2400" i="1" dirty="0">
                  <a:solidFill>
                    <a:srgbClr val="0070C0"/>
                  </a:solidFill>
                  <a:latin typeface="Arial" panose="020B0604020202020204" pitchFamily="34" charset="0"/>
                  <a:cs typeface="Arial" panose="020B0604020202020204" pitchFamily="34" charset="0"/>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bwMode="auto">
              <a:xfrm>
                <a:off x="85218" y="1080439"/>
                <a:ext cx="7404153" cy="5247789"/>
              </a:xfrm>
              <a:prstGeom prst="rect">
                <a:avLst/>
              </a:prstGeom>
              <a:blipFill>
                <a:blip r:embed="rId2"/>
                <a:stretch>
                  <a:fillRect l="-1027" t="-723" r="-20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Slide Number Placeholder 1">
            <a:extLst>
              <a:ext uri="{FF2B5EF4-FFF2-40B4-BE49-F238E27FC236}">
                <a16:creationId xmlns:a16="http://schemas.microsoft.com/office/drawing/2014/main" id="{665A3409-8307-574F-9A59-6F8038EF8D6E}"/>
              </a:ext>
            </a:extLst>
          </p:cNvPr>
          <p:cNvSpPr>
            <a:spLocks noGrp="1"/>
          </p:cNvSpPr>
          <p:nvPr>
            <p:ph type="sldNum" sz="quarter" idx="4"/>
          </p:nvPr>
        </p:nvSpPr>
        <p:spPr>
          <a:xfrm>
            <a:off x="11551217" y="6572922"/>
            <a:ext cx="635723" cy="285078"/>
          </a:xfrm>
        </p:spPr>
        <p:txBody>
          <a:bodyPr/>
          <a:lstStyle/>
          <a:p>
            <a:fld id="{3E740BCE-3C00-FC48-989E-737EA97AF8DA}" type="slidenum">
              <a:rPr lang="en-US" smtClean="0"/>
              <a:pPr/>
              <a:t>9</a:t>
            </a:fld>
            <a:endParaRPr lang="en-US"/>
          </a:p>
        </p:txBody>
      </p:sp>
      <p:sp>
        <p:nvSpPr>
          <p:cNvPr id="7" name="Google Shape;306;p15">
            <a:extLst>
              <a:ext uri="{FF2B5EF4-FFF2-40B4-BE49-F238E27FC236}">
                <a16:creationId xmlns:a16="http://schemas.microsoft.com/office/drawing/2014/main" id="{5448B832-B8A0-9348-B337-D30C00081657}"/>
              </a:ext>
            </a:extLst>
          </p:cNvPr>
          <p:cNvSpPr txBox="1"/>
          <p:nvPr/>
        </p:nvSpPr>
        <p:spPr>
          <a:xfrm>
            <a:off x="313511" y="6608576"/>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r>
              <a:rPr lang="en-IN" dirty="0">
                <a:solidFill>
                  <a:schemeClr val="bg1"/>
                </a:solidFill>
              </a:rPr>
              <a:t>…The power of the car is separate from the way the car is driven.” – Edward de Bono</a:t>
            </a:r>
            <a:endParaRPr b="1" dirty="0">
              <a:solidFill>
                <a:schemeClr val="bg1"/>
              </a:solidFill>
            </a:endParaRPr>
          </a:p>
        </p:txBody>
      </p:sp>
      <p:pic>
        <p:nvPicPr>
          <p:cNvPr id="8" name="Picture 2" descr="http://blogs.plos.org/models/files/2014/09/norm.png">
            <a:extLst>
              <a:ext uri="{FF2B5EF4-FFF2-40B4-BE49-F238E27FC236}">
                <a16:creationId xmlns:a16="http://schemas.microsoft.com/office/drawing/2014/main" id="{512CE9DB-6AAA-5C48-9DBF-4EE153A81D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03" t="19139" r="8528" b="21467"/>
          <a:stretch/>
        </p:blipFill>
        <p:spPr bwMode="auto">
          <a:xfrm>
            <a:off x="7603326" y="2336800"/>
            <a:ext cx="4572000" cy="28956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5F7617DE-5F73-F840-9E3C-8D0BF84000FB}"/>
              </a:ext>
            </a:extLst>
          </p:cNvPr>
          <p:cNvCxnSpPr/>
          <p:nvPr/>
        </p:nvCxnSpPr>
        <p:spPr>
          <a:xfrm flipV="1">
            <a:off x="9902026" y="2413002"/>
            <a:ext cx="0" cy="2667001"/>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A8D65BA-49A8-E946-BFFB-F66C4A2118A5}"/>
              </a:ext>
            </a:extLst>
          </p:cNvPr>
          <p:cNvCxnSpPr/>
          <p:nvPr/>
        </p:nvCxnSpPr>
        <p:spPr>
          <a:xfrm flipV="1">
            <a:off x="9902026" y="5156201"/>
            <a:ext cx="0" cy="533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FB418EB-29C6-E747-9732-7D5CE1D531CD}"/>
              </a:ext>
            </a:extLst>
          </p:cNvPr>
          <p:cNvSpPr txBox="1"/>
          <p:nvPr/>
        </p:nvSpPr>
        <p:spPr>
          <a:xfrm>
            <a:off x="8748824" y="5818420"/>
            <a:ext cx="2276585" cy="400110"/>
          </a:xfrm>
          <a:prstGeom prst="rect">
            <a:avLst/>
          </a:prstGeom>
          <a:noFill/>
        </p:spPr>
        <p:txBody>
          <a:bodyPr wrap="none" rtlCol="0">
            <a:spAutoFit/>
          </a:bodyPr>
          <a:lstStyle/>
          <a:p>
            <a:r>
              <a:rPr lang="en-IN" sz="2000" dirty="0">
                <a:latin typeface="Arial" panose="020B0604020202020204" pitchFamily="34" charset="0"/>
              </a:rPr>
              <a:t>2 tones of fairness</a:t>
            </a:r>
          </a:p>
        </p:txBody>
      </p:sp>
    </p:spTree>
    <p:extLst>
      <p:ext uri="{BB962C8B-B14F-4D97-AF65-F5344CB8AC3E}">
        <p14:creationId xmlns:p14="http://schemas.microsoft.com/office/powerpoint/2010/main" val="1760911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left)">
                                      <p:cBhvr>
                                        <p:cTn id="7" dur="500"/>
                                        <p:tgtEl>
                                          <p:spTgt spid="5">
                                            <p:txEl>
                                              <p:pRg st="4" end="4"/>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animEffect transition="in" filter="wipe(left)">
                                      <p:cBhvr>
                                        <p:cTn id="11" dur="500"/>
                                        <p:tgtEl>
                                          <p:spTgt spid="5">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1" grpId="0"/>
    </p:bldLst>
  </p:timing>
</p:sld>
</file>

<file path=ppt/theme/theme1.xml><?xml version="1.0" encoding="utf-8"?>
<a:theme xmlns:a="http://schemas.openxmlformats.org/drawingml/2006/main" name="Diamond Grid 16x9">
  <a:themeElements>
    <a:clrScheme name="INSOFE Colours">
      <a:dk1>
        <a:srgbClr val="000000"/>
      </a:dk1>
      <a:lt1>
        <a:srgbClr val="FFFFFF"/>
      </a:lt1>
      <a:dk2>
        <a:srgbClr val="174862"/>
      </a:dk2>
      <a:lt2>
        <a:srgbClr val="FCEEB9"/>
      </a:lt2>
      <a:accent1>
        <a:srgbClr val="EE5544"/>
      </a:accent1>
      <a:accent2>
        <a:srgbClr val="174862"/>
      </a:accent2>
      <a:accent3>
        <a:srgbClr val="373738"/>
      </a:accent3>
      <a:accent4>
        <a:srgbClr val="727374"/>
      </a:accent4>
      <a:accent5>
        <a:srgbClr val="343230"/>
      </a:accent5>
      <a:accent6>
        <a:srgbClr val="51C3F9"/>
      </a:accent6>
      <a:hlink>
        <a:srgbClr val="EE5543"/>
      </a:hlink>
      <a:folHlink>
        <a:srgbClr val="FE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DiamondGrid">
      <a:dk1>
        <a:srgbClr val="2D2E2D"/>
      </a:dk1>
      <a:lt1>
        <a:srgbClr val="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23909</TotalTime>
  <Words>3509</Words>
  <Application>Microsoft Macintosh PowerPoint</Application>
  <PresentationFormat>Widescreen</PresentationFormat>
  <Paragraphs>384</Paragraphs>
  <Slides>32</Slides>
  <Notes>3</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Georgia</vt:lpstr>
      <vt:lpstr>Candara</vt:lpstr>
      <vt:lpstr>Cambria Math</vt:lpstr>
      <vt:lpstr>Diamond Grid 16x9</vt:lpstr>
      <vt:lpstr>STATISTICS AND VISUALIZATIONS</vt:lpstr>
      <vt:lpstr>Hypothesis Tests</vt:lpstr>
      <vt:lpstr>PowerPoint Presentation</vt:lpstr>
      <vt:lpstr>PowerPoint Presentation</vt:lpstr>
      <vt:lpstr>Hypothesis Testing Process</vt:lpstr>
      <vt:lpstr>Hypothesis Testing 5 STEP Process</vt:lpstr>
      <vt:lpstr>Step 1: Decide on the hypothesis</vt:lpstr>
      <vt:lpstr>Step 1: Decide on the hypothesis</vt:lpstr>
      <vt:lpstr>Null vs Alternative Hypotheses</vt:lpstr>
      <vt:lpstr>Examples of Hypotheses</vt:lpstr>
      <vt:lpstr>Examples of Hypotheses</vt:lpstr>
      <vt:lpstr>Examples of Hypotheses</vt:lpstr>
      <vt:lpstr>Examples of Hypotheses</vt:lpstr>
      <vt:lpstr>Step 2: Specify the critical region</vt:lpstr>
      <vt:lpstr>Step 2: Specify the critical region</vt:lpstr>
      <vt:lpstr>Step 3: Find the p-value</vt:lpstr>
      <vt:lpstr>Step 4: Is the sample result in the critical region?</vt:lpstr>
      <vt:lpstr>Step 5: Make your decision</vt:lpstr>
      <vt:lpstr>Attention Check</vt:lpstr>
      <vt:lpstr>PowerPoint Presentation</vt:lpstr>
      <vt:lpstr>Critical Region Up Close</vt:lpstr>
      <vt:lpstr>Critical Region Up Close</vt:lpstr>
      <vt:lpstr>PowerPoint Presentation</vt:lpstr>
      <vt:lpstr>Confidence Intervals and Hypothesis Testing – Two Ways of Inferring the Same</vt:lpstr>
      <vt:lpstr>Inferential Techniques</vt:lpstr>
      <vt:lpstr>Inferential Techniques</vt:lpstr>
      <vt:lpstr>Common Test Statistics for Inferential Techniques</vt:lpstr>
      <vt:lpstr>Degrees of Freedom</vt:lpstr>
      <vt:lpstr>Degrees of Freedom</vt:lpstr>
      <vt:lpstr>Degrees of Freedom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cp:lastModifiedBy>Office365 Three</cp:lastModifiedBy>
  <cp:revision>383</cp:revision>
  <dcterms:modified xsi:type="dcterms:W3CDTF">2021-11-28T02:30:41Z</dcterms:modified>
</cp:coreProperties>
</file>